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4.xml" ContentType="application/vnd.openxmlformats-officedocument.presentationml.notesSlid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6.xml" ContentType="application/vnd.openxmlformats-officedocument.presentationml.notesSlid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8.xml" ContentType="application/vnd.openxmlformats-officedocument.presentationml.notesSlid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9.xml" ContentType="application/vnd.openxmlformats-officedocument.presentationml.notesSlid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0.xml" ContentType="application/vnd.openxmlformats-officedocument.presentationml.notesSlid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1.xml" ContentType="application/vnd.openxmlformats-officedocument.presentationml.notesSlide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2.xml" ContentType="application/vnd.openxmlformats-officedocument.presentationml.notesSlide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3.xml" ContentType="application/vnd.openxmlformats-officedocument.presentationml.notesSlide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44.xml" ContentType="application/vnd.openxmlformats-officedocument.presentationml.notesSlide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5.xml" ContentType="application/vnd.openxmlformats-officedocument.presentationml.notesSlide+xml"/>
  <Override PartName="/ppt/charts/chart4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46.xml" ContentType="application/vnd.openxmlformats-officedocument.presentationml.notesSlide+xml"/>
  <Override PartName="/ppt/charts/chart43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7.xml" ContentType="application/vnd.openxmlformats-officedocument.presentationml.notesSlide+xml"/>
  <Override PartName="/ppt/charts/chart4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8.xml" ContentType="application/vnd.openxmlformats-officedocument.presentationml.notesSlide+xml"/>
  <Override PartName="/ppt/charts/chart4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49.xml" ContentType="application/vnd.openxmlformats-officedocument.presentationml.notesSlide+xml"/>
  <Override PartName="/ppt/charts/chart46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50.xml" ContentType="application/vnd.openxmlformats-officedocument.presentationml.notesSlide+xml"/>
  <Override PartName="/ppt/charts/chart4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51.xml" ContentType="application/vnd.openxmlformats-officedocument.presentationml.notesSlide+xml"/>
  <Override PartName="/ppt/charts/chart4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52.xml" ContentType="application/vnd.openxmlformats-officedocument.presentationml.notesSlide+xml"/>
  <Override PartName="/ppt/charts/chart4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53.xml" ContentType="application/vnd.openxmlformats-officedocument.presentationml.notesSlide+xml"/>
  <Override PartName="/ppt/charts/chart5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54.xml" ContentType="application/vnd.openxmlformats-officedocument.presentationml.notesSlide+xml"/>
  <Override PartName="/ppt/charts/chart5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55.xml" ContentType="application/vnd.openxmlformats-officedocument.presentationml.notesSlide+xml"/>
  <Override PartName="/ppt/charts/chart5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56.xml" ContentType="application/vnd.openxmlformats-officedocument.presentationml.notesSlide+xml"/>
  <Override PartName="/ppt/charts/chart53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57.xml" ContentType="application/vnd.openxmlformats-officedocument.presentationml.notesSlide+xml"/>
  <Override PartName="/ppt/charts/chart54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58.xml" ContentType="application/vnd.openxmlformats-officedocument.presentationml.notesSlide+xml"/>
  <Override PartName="/ppt/charts/chart55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59.xml" ContentType="application/vnd.openxmlformats-officedocument.presentationml.notesSlide+xml"/>
  <Override PartName="/ppt/charts/chart56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60.xml" ContentType="application/vnd.openxmlformats-officedocument.presentationml.notesSlide+xml"/>
  <Override PartName="/ppt/charts/chart57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61.xml" ContentType="application/vnd.openxmlformats-officedocument.presentationml.notesSlide+xml"/>
  <Override PartName="/ppt/charts/chart58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62.xml" ContentType="application/vnd.openxmlformats-officedocument.presentationml.notesSlide+xml"/>
  <Override PartName="/ppt/charts/chart59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63.xml" ContentType="application/vnd.openxmlformats-officedocument.presentationml.notesSlide+xml"/>
  <Override PartName="/ppt/charts/chart60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64.xml" ContentType="application/vnd.openxmlformats-officedocument.presentationml.notesSlide+xml"/>
  <Override PartName="/ppt/charts/chart61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65.xml" ContentType="application/vnd.openxmlformats-officedocument.presentationml.notesSlide+xml"/>
  <Override PartName="/ppt/charts/chart62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66.xml" ContentType="application/vnd.openxmlformats-officedocument.presentationml.notesSlide+xml"/>
  <Override PartName="/ppt/charts/chart63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67.xml" ContentType="application/vnd.openxmlformats-officedocument.presentationml.notesSlide+xml"/>
  <Override PartName="/ppt/charts/chart64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68.xml" ContentType="application/vnd.openxmlformats-officedocument.presentationml.notesSlide+xml"/>
  <Override PartName="/ppt/charts/chart65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69.xml" ContentType="application/vnd.openxmlformats-officedocument.presentationml.notesSlide+xml"/>
  <Override PartName="/ppt/charts/chart66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70.xml" ContentType="application/vnd.openxmlformats-officedocument.presentationml.notesSlide+xml"/>
  <Override PartName="/ppt/charts/chart67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71.xml" ContentType="application/vnd.openxmlformats-officedocument.presentationml.notesSlide+xml"/>
  <Override PartName="/ppt/charts/chart68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72.xml" ContentType="application/vnd.openxmlformats-officedocument.presentationml.notesSlide+xml"/>
  <Override PartName="/ppt/charts/chart69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73.xml" ContentType="application/vnd.openxmlformats-officedocument.presentationml.notesSlide+xml"/>
  <Override PartName="/ppt/charts/chart70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74.xml" ContentType="application/vnd.openxmlformats-officedocument.presentationml.notesSlide+xml"/>
  <Override PartName="/ppt/charts/chart71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75.xml" ContentType="application/vnd.openxmlformats-officedocument.presentationml.notesSlide+xml"/>
  <Override PartName="/ppt/charts/chart72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76.xml" ContentType="application/vnd.openxmlformats-officedocument.presentationml.notesSlide+xml"/>
  <Override PartName="/ppt/charts/chart73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77.xml" ContentType="application/vnd.openxmlformats-officedocument.presentationml.notesSlide+xml"/>
  <Override PartName="/ppt/charts/chart74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78.xml" ContentType="application/vnd.openxmlformats-officedocument.presentationml.notesSlide+xml"/>
  <Override PartName="/ppt/charts/chart75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79.xml" ContentType="application/vnd.openxmlformats-officedocument.presentationml.notesSlide+xml"/>
  <Override PartName="/ppt/charts/chart76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80.xml" ContentType="application/vnd.openxmlformats-officedocument.presentationml.notesSlide+xml"/>
  <Override PartName="/ppt/charts/chart77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81.xml" ContentType="application/vnd.openxmlformats-officedocument.presentationml.notesSlide+xml"/>
  <Override PartName="/ppt/charts/chart78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82.xml" ContentType="application/vnd.openxmlformats-officedocument.presentationml.notesSlide+xml"/>
  <Override PartName="/ppt/charts/chart79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83.xml" ContentType="application/vnd.openxmlformats-officedocument.presentationml.notesSlide+xml"/>
  <Override PartName="/ppt/charts/chart80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84.xml" ContentType="application/vnd.openxmlformats-officedocument.presentationml.notesSlide+xml"/>
  <Override PartName="/ppt/charts/chart81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85.xml" ContentType="application/vnd.openxmlformats-officedocument.presentationml.notesSlide+xml"/>
  <Override PartName="/ppt/charts/chart82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86.xml" ContentType="application/vnd.openxmlformats-officedocument.presentationml.notesSlide+xml"/>
  <Override PartName="/ppt/charts/chart83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87.xml" ContentType="application/vnd.openxmlformats-officedocument.presentationml.notesSlide+xml"/>
  <Override PartName="/ppt/charts/chart84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88.xml" ContentType="application/vnd.openxmlformats-officedocument.presentationml.notesSlide+xml"/>
  <Override PartName="/ppt/charts/chart85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89.xml" ContentType="application/vnd.openxmlformats-officedocument.presentationml.notesSlide+xml"/>
  <Override PartName="/ppt/charts/chart86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90.xml" ContentType="application/vnd.openxmlformats-officedocument.presentationml.notesSlide+xml"/>
  <Override PartName="/ppt/charts/chart87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91.xml" ContentType="application/vnd.openxmlformats-officedocument.presentationml.notesSlide+xml"/>
  <Override PartName="/ppt/charts/chart88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4"/>
  </p:notesMasterIdLst>
  <p:sldIdLst>
    <p:sldId id="1014" r:id="rId2"/>
    <p:sldId id="927" r:id="rId3"/>
    <p:sldId id="928" r:id="rId4"/>
    <p:sldId id="929" r:id="rId5"/>
    <p:sldId id="1015" r:id="rId6"/>
    <p:sldId id="1016" r:id="rId7"/>
    <p:sldId id="1017" r:id="rId8"/>
    <p:sldId id="1018" r:id="rId9"/>
    <p:sldId id="930" r:id="rId10"/>
    <p:sldId id="931" r:id="rId11"/>
    <p:sldId id="932" r:id="rId12"/>
    <p:sldId id="933" r:id="rId13"/>
    <p:sldId id="934" r:id="rId14"/>
    <p:sldId id="935" r:id="rId15"/>
    <p:sldId id="936" r:id="rId16"/>
    <p:sldId id="937" r:id="rId17"/>
    <p:sldId id="938" r:id="rId18"/>
    <p:sldId id="939" r:id="rId19"/>
    <p:sldId id="940" r:id="rId20"/>
    <p:sldId id="941" r:id="rId21"/>
    <p:sldId id="942" r:id="rId22"/>
    <p:sldId id="943" r:id="rId23"/>
    <p:sldId id="944" r:id="rId24"/>
    <p:sldId id="945" r:id="rId25"/>
    <p:sldId id="946" r:id="rId26"/>
    <p:sldId id="947" r:id="rId27"/>
    <p:sldId id="948" r:id="rId28"/>
    <p:sldId id="949" r:id="rId29"/>
    <p:sldId id="950" r:id="rId30"/>
    <p:sldId id="951" r:id="rId31"/>
    <p:sldId id="952" r:id="rId32"/>
    <p:sldId id="953" r:id="rId33"/>
    <p:sldId id="954" r:id="rId34"/>
    <p:sldId id="955" r:id="rId35"/>
    <p:sldId id="956" r:id="rId36"/>
    <p:sldId id="957" r:id="rId37"/>
    <p:sldId id="958" r:id="rId38"/>
    <p:sldId id="959" r:id="rId39"/>
    <p:sldId id="960" r:id="rId40"/>
    <p:sldId id="961" r:id="rId41"/>
    <p:sldId id="962" r:id="rId42"/>
    <p:sldId id="963" r:id="rId43"/>
    <p:sldId id="964" r:id="rId44"/>
    <p:sldId id="965" r:id="rId45"/>
    <p:sldId id="966" r:id="rId46"/>
    <p:sldId id="967" r:id="rId47"/>
    <p:sldId id="968" r:id="rId48"/>
    <p:sldId id="969" r:id="rId49"/>
    <p:sldId id="970" r:id="rId50"/>
    <p:sldId id="971" r:id="rId51"/>
    <p:sldId id="972" r:id="rId52"/>
    <p:sldId id="973" r:id="rId53"/>
    <p:sldId id="974" r:id="rId54"/>
    <p:sldId id="975" r:id="rId55"/>
    <p:sldId id="976" r:id="rId56"/>
    <p:sldId id="977" r:id="rId57"/>
    <p:sldId id="978" r:id="rId58"/>
    <p:sldId id="979" r:id="rId59"/>
    <p:sldId id="980" r:id="rId60"/>
    <p:sldId id="981" r:id="rId61"/>
    <p:sldId id="982" r:id="rId62"/>
    <p:sldId id="983" r:id="rId63"/>
    <p:sldId id="984" r:id="rId64"/>
    <p:sldId id="985" r:id="rId65"/>
    <p:sldId id="986" r:id="rId66"/>
    <p:sldId id="987" r:id="rId67"/>
    <p:sldId id="988" r:id="rId68"/>
    <p:sldId id="989" r:id="rId69"/>
    <p:sldId id="990" r:id="rId70"/>
    <p:sldId id="991" r:id="rId71"/>
    <p:sldId id="992" r:id="rId72"/>
    <p:sldId id="993" r:id="rId73"/>
    <p:sldId id="994" r:id="rId74"/>
    <p:sldId id="995" r:id="rId75"/>
    <p:sldId id="996" r:id="rId76"/>
    <p:sldId id="997" r:id="rId77"/>
    <p:sldId id="998" r:id="rId78"/>
    <p:sldId id="999" r:id="rId79"/>
    <p:sldId id="1000" r:id="rId80"/>
    <p:sldId id="1001" r:id="rId81"/>
    <p:sldId id="1002" r:id="rId82"/>
    <p:sldId id="1003" r:id="rId83"/>
    <p:sldId id="1004" r:id="rId84"/>
    <p:sldId id="1005" r:id="rId85"/>
    <p:sldId id="1006" r:id="rId86"/>
    <p:sldId id="1007" r:id="rId87"/>
    <p:sldId id="1008" r:id="rId88"/>
    <p:sldId id="1009" r:id="rId89"/>
    <p:sldId id="1010" r:id="rId90"/>
    <p:sldId id="1011" r:id="rId91"/>
    <p:sldId id="1012" r:id="rId92"/>
    <p:sldId id="1013" r:id="rId9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D71440"/>
    <a:srgbClr val="FFC000"/>
    <a:srgbClr val="ED7D31"/>
    <a:srgbClr val="92D050"/>
    <a:srgbClr val="084263"/>
    <a:srgbClr val="2B2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1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9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3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4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5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6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7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8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9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0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1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2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3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4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5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6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7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8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9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0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1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2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3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4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5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6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7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8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9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0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1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2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3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4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5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6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7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8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9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0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1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2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3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4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5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6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7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2906059229238"/>
          <c:y val="0.15859231597168669"/>
          <c:w val="0.35595488887054255"/>
          <c:h val="0.7957944140331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B05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0.28571428571428564</c:v>
                </c:pt>
                <c:pt idx="1">
                  <c:v>0.37777777777777771</c:v>
                </c:pt>
                <c:pt idx="2">
                  <c:v>0.37142857142857172</c:v>
                </c:pt>
                <c:pt idx="3">
                  <c:v>0.59259259259259267</c:v>
                </c:pt>
                <c:pt idx="4">
                  <c:v>0.6491228070175441</c:v>
                </c:pt>
                <c:pt idx="5">
                  <c:v>0.63888888888888884</c:v>
                </c:pt>
                <c:pt idx="6">
                  <c:v>0.6573426573426574</c:v>
                </c:pt>
                <c:pt idx="7">
                  <c:v>0.41162790697674434</c:v>
                </c:pt>
                <c:pt idx="8">
                  <c:v>0.40197461212976004</c:v>
                </c:pt>
                <c:pt idx="9">
                  <c:v>0.3835920177383591</c:v>
                </c:pt>
                <c:pt idx="10">
                  <c:v>0.43396226415094347</c:v>
                </c:pt>
                <c:pt idx="11">
                  <c:v>0.44827586206896564</c:v>
                </c:pt>
                <c:pt idx="12">
                  <c:v>0.21111111111111111</c:v>
                </c:pt>
                <c:pt idx="13">
                  <c:v>0.3849372384937238</c:v>
                </c:pt>
                <c:pt idx="14">
                  <c:v>0.66666666666666663</c:v>
                </c:pt>
                <c:pt idx="15">
                  <c:v>0.66666666666666663</c:v>
                </c:pt>
                <c:pt idx="16">
                  <c:v>0.72727272727272729</c:v>
                </c:pt>
                <c:pt idx="17">
                  <c:v>0.7142857142857143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0.30909090909090914</c:v>
                </c:pt>
                <c:pt idx="21">
                  <c:v>0.28571428571428564</c:v>
                </c:pt>
                <c:pt idx="22">
                  <c:v>8.8888888888888948E-2</c:v>
                </c:pt>
                <c:pt idx="23">
                  <c:v>0.79999999999999982</c:v>
                </c:pt>
                <c:pt idx="24">
                  <c:v>0.42592592592592587</c:v>
                </c:pt>
                <c:pt idx="25">
                  <c:v>0.78947368421052622</c:v>
                </c:pt>
                <c:pt idx="26">
                  <c:v>0.22222222222222221</c:v>
                </c:pt>
                <c:pt idx="27">
                  <c:v>0.56643356643356668</c:v>
                </c:pt>
                <c:pt idx="28">
                  <c:v>0.38139534883720916</c:v>
                </c:pt>
                <c:pt idx="29">
                  <c:v>0.35119887165021152</c:v>
                </c:pt>
                <c:pt idx="30">
                  <c:v>0.33592017738359198</c:v>
                </c:pt>
                <c:pt idx="31">
                  <c:v>0.60377358490566047</c:v>
                </c:pt>
                <c:pt idx="32">
                  <c:v>0.49999999999999983</c:v>
                </c:pt>
                <c:pt idx="33">
                  <c:v>0.15555555555555553</c:v>
                </c:pt>
                <c:pt idx="34">
                  <c:v>0.26778242677824265</c:v>
                </c:pt>
                <c:pt idx="35">
                  <c:v>0.44444444444444442</c:v>
                </c:pt>
                <c:pt idx="36">
                  <c:v>0.33333333333333331</c:v>
                </c:pt>
                <c:pt idx="37">
                  <c:v>0.54545454545454541</c:v>
                </c:pt>
                <c:pt idx="38">
                  <c:v>0.42857142857142855</c:v>
                </c:pt>
                <c:pt idx="39">
                  <c:v>0.33333333333333331</c:v>
                </c:pt>
                <c:pt idx="40">
                  <c:v>0.33333333333333331</c:v>
                </c:pt>
                <c:pt idx="41">
                  <c:v>0.16363636363636361</c:v>
                </c:pt>
                <c:pt idx="42">
                  <c:v>0.33766233766233766</c:v>
                </c:pt>
                <c:pt idx="43">
                  <c:v>0.13333333333333341</c:v>
                </c:pt>
                <c:pt idx="44">
                  <c:v>0.74285714285714266</c:v>
                </c:pt>
                <c:pt idx="45">
                  <c:v>0.29629629629629611</c:v>
                </c:pt>
                <c:pt idx="46">
                  <c:v>0.91228070175438591</c:v>
                </c:pt>
                <c:pt idx="47">
                  <c:v>0.13888888888888881</c:v>
                </c:pt>
                <c:pt idx="48">
                  <c:v>0.63636363636363658</c:v>
                </c:pt>
                <c:pt idx="49">
                  <c:v>0.33023255813953495</c:v>
                </c:pt>
                <c:pt idx="50">
                  <c:v>0.31593794076163606</c:v>
                </c:pt>
                <c:pt idx="51">
                  <c:v>0.29490022172948993</c:v>
                </c:pt>
                <c:pt idx="52">
                  <c:v>0.60377358490566047</c:v>
                </c:pt>
                <c:pt idx="53">
                  <c:v>0.74137931034482762</c:v>
                </c:pt>
                <c:pt idx="54">
                  <c:v>0.25555555555555554</c:v>
                </c:pt>
                <c:pt idx="55">
                  <c:v>0.22594142259414232</c:v>
                </c:pt>
                <c:pt idx="56">
                  <c:v>0.44444444444444442</c:v>
                </c:pt>
                <c:pt idx="57">
                  <c:v>0.33333333333333331</c:v>
                </c:pt>
                <c:pt idx="58">
                  <c:v>0.54545454545454541</c:v>
                </c:pt>
                <c:pt idx="59">
                  <c:v>0.42857142857142855</c:v>
                </c:pt>
                <c:pt idx="60">
                  <c:v>0.33333333333333331</c:v>
                </c:pt>
                <c:pt idx="61">
                  <c:v>0.33333333333333331</c:v>
                </c:pt>
                <c:pt idx="62">
                  <c:v>0.12727272727272732</c:v>
                </c:pt>
              </c:numCache>
            </c:numRef>
          </c:xVal>
          <c:yVal>
            <c:numRef>
              <c:f>List1!$B$2:$B$64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C7-4F2B-B4AD-BFDEA27EBB7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0.28571428571428564</c:v>
                </c:pt>
                <c:pt idx="1">
                  <c:v>0.37777777777777771</c:v>
                </c:pt>
                <c:pt idx="2">
                  <c:v>0.37142857142857172</c:v>
                </c:pt>
                <c:pt idx="3">
                  <c:v>0.59259259259259267</c:v>
                </c:pt>
                <c:pt idx="4">
                  <c:v>0.6491228070175441</c:v>
                </c:pt>
                <c:pt idx="5">
                  <c:v>0.63888888888888884</c:v>
                </c:pt>
                <c:pt idx="6">
                  <c:v>0.6573426573426574</c:v>
                </c:pt>
                <c:pt idx="7">
                  <c:v>0.41162790697674434</c:v>
                </c:pt>
                <c:pt idx="8">
                  <c:v>0.40197461212976004</c:v>
                </c:pt>
                <c:pt idx="9">
                  <c:v>0.3835920177383591</c:v>
                </c:pt>
                <c:pt idx="10">
                  <c:v>0.43396226415094347</c:v>
                </c:pt>
                <c:pt idx="11">
                  <c:v>0.44827586206896564</c:v>
                </c:pt>
                <c:pt idx="12">
                  <c:v>0.21111111111111111</c:v>
                </c:pt>
                <c:pt idx="13">
                  <c:v>0.3849372384937238</c:v>
                </c:pt>
                <c:pt idx="14">
                  <c:v>0.66666666666666663</c:v>
                </c:pt>
                <c:pt idx="15">
                  <c:v>0.66666666666666663</c:v>
                </c:pt>
                <c:pt idx="16">
                  <c:v>0.72727272727272729</c:v>
                </c:pt>
                <c:pt idx="17">
                  <c:v>0.7142857142857143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0.30909090909090914</c:v>
                </c:pt>
                <c:pt idx="21">
                  <c:v>0.28571428571428564</c:v>
                </c:pt>
                <c:pt idx="22">
                  <c:v>8.8888888888888948E-2</c:v>
                </c:pt>
                <c:pt idx="23">
                  <c:v>0.79999999999999982</c:v>
                </c:pt>
                <c:pt idx="24">
                  <c:v>0.42592592592592587</c:v>
                </c:pt>
                <c:pt idx="25">
                  <c:v>0.78947368421052622</c:v>
                </c:pt>
                <c:pt idx="26">
                  <c:v>0.22222222222222221</c:v>
                </c:pt>
                <c:pt idx="27">
                  <c:v>0.56643356643356668</c:v>
                </c:pt>
                <c:pt idx="28">
                  <c:v>0.38139534883720916</c:v>
                </c:pt>
                <c:pt idx="29">
                  <c:v>0.35119887165021152</c:v>
                </c:pt>
                <c:pt idx="30">
                  <c:v>0.33592017738359198</c:v>
                </c:pt>
                <c:pt idx="31">
                  <c:v>0.60377358490566047</c:v>
                </c:pt>
                <c:pt idx="32">
                  <c:v>0.49999999999999983</c:v>
                </c:pt>
                <c:pt idx="33">
                  <c:v>0.15555555555555553</c:v>
                </c:pt>
                <c:pt idx="34">
                  <c:v>0.26778242677824265</c:v>
                </c:pt>
                <c:pt idx="35">
                  <c:v>0.44444444444444442</c:v>
                </c:pt>
                <c:pt idx="36">
                  <c:v>0.33333333333333331</c:v>
                </c:pt>
                <c:pt idx="37">
                  <c:v>0.54545454545454541</c:v>
                </c:pt>
                <c:pt idx="38">
                  <c:v>0.42857142857142855</c:v>
                </c:pt>
                <c:pt idx="39">
                  <c:v>0.33333333333333331</c:v>
                </c:pt>
                <c:pt idx="40">
                  <c:v>0.33333333333333331</c:v>
                </c:pt>
                <c:pt idx="41">
                  <c:v>0.16363636363636361</c:v>
                </c:pt>
                <c:pt idx="42">
                  <c:v>0.33766233766233766</c:v>
                </c:pt>
                <c:pt idx="43">
                  <c:v>0.13333333333333341</c:v>
                </c:pt>
                <c:pt idx="44">
                  <c:v>0.74285714285714266</c:v>
                </c:pt>
                <c:pt idx="45">
                  <c:v>0.29629629629629611</c:v>
                </c:pt>
                <c:pt idx="46">
                  <c:v>0.91228070175438591</c:v>
                </c:pt>
                <c:pt idx="47">
                  <c:v>0.13888888888888881</c:v>
                </c:pt>
                <c:pt idx="48">
                  <c:v>0.63636363636363658</c:v>
                </c:pt>
                <c:pt idx="49">
                  <c:v>0.33023255813953495</c:v>
                </c:pt>
                <c:pt idx="50">
                  <c:v>0.31593794076163606</c:v>
                </c:pt>
                <c:pt idx="51">
                  <c:v>0.29490022172948993</c:v>
                </c:pt>
                <c:pt idx="52">
                  <c:v>0.60377358490566047</c:v>
                </c:pt>
                <c:pt idx="53">
                  <c:v>0.74137931034482762</c:v>
                </c:pt>
                <c:pt idx="54">
                  <c:v>0.25555555555555554</c:v>
                </c:pt>
                <c:pt idx="55">
                  <c:v>0.22594142259414232</c:v>
                </c:pt>
                <c:pt idx="56">
                  <c:v>0.44444444444444442</c:v>
                </c:pt>
                <c:pt idx="57">
                  <c:v>0.33333333333333331</c:v>
                </c:pt>
                <c:pt idx="58">
                  <c:v>0.54545454545454541</c:v>
                </c:pt>
                <c:pt idx="59">
                  <c:v>0.42857142857142855</c:v>
                </c:pt>
                <c:pt idx="60">
                  <c:v>0.33333333333333331</c:v>
                </c:pt>
                <c:pt idx="61">
                  <c:v>0.33333333333333331</c:v>
                </c:pt>
                <c:pt idx="62">
                  <c:v>0.12727272727272732</c:v>
                </c:pt>
              </c:numCache>
            </c:numRef>
          </c:xVal>
          <c:yVal>
            <c:numRef>
              <c:f>List1!$C$2:$C$64</c:f>
              <c:numCache>
                <c:formatCode>General</c:formatCode>
                <c:ptCount val="63"/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C7-4F2B-B4AD-BFDEA27EBB7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LBK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0.28571428571428564</c:v>
                </c:pt>
                <c:pt idx="1">
                  <c:v>0.37777777777777771</c:v>
                </c:pt>
                <c:pt idx="2">
                  <c:v>0.37142857142857172</c:v>
                </c:pt>
                <c:pt idx="3">
                  <c:v>0.59259259259259267</c:v>
                </c:pt>
                <c:pt idx="4">
                  <c:v>0.6491228070175441</c:v>
                </c:pt>
                <c:pt idx="5">
                  <c:v>0.63888888888888884</c:v>
                </c:pt>
                <c:pt idx="6">
                  <c:v>0.6573426573426574</c:v>
                </c:pt>
                <c:pt idx="7">
                  <c:v>0.41162790697674434</c:v>
                </c:pt>
                <c:pt idx="8">
                  <c:v>0.40197461212976004</c:v>
                </c:pt>
                <c:pt idx="9">
                  <c:v>0.3835920177383591</c:v>
                </c:pt>
                <c:pt idx="10">
                  <c:v>0.43396226415094347</c:v>
                </c:pt>
                <c:pt idx="11">
                  <c:v>0.44827586206896564</c:v>
                </c:pt>
                <c:pt idx="12">
                  <c:v>0.21111111111111111</c:v>
                </c:pt>
                <c:pt idx="13">
                  <c:v>0.3849372384937238</c:v>
                </c:pt>
                <c:pt idx="14">
                  <c:v>0.66666666666666663</c:v>
                </c:pt>
                <c:pt idx="15">
                  <c:v>0.66666666666666663</c:v>
                </c:pt>
                <c:pt idx="16">
                  <c:v>0.72727272727272729</c:v>
                </c:pt>
                <c:pt idx="17">
                  <c:v>0.7142857142857143</c:v>
                </c:pt>
                <c:pt idx="18">
                  <c:v>0.66666666666666663</c:v>
                </c:pt>
                <c:pt idx="19">
                  <c:v>0.66666666666666663</c:v>
                </c:pt>
                <c:pt idx="20">
                  <c:v>0.30909090909090914</c:v>
                </c:pt>
                <c:pt idx="21">
                  <c:v>0.28571428571428564</c:v>
                </c:pt>
                <c:pt idx="22">
                  <c:v>8.8888888888888948E-2</c:v>
                </c:pt>
                <c:pt idx="23">
                  <c:v>0.79999999999999982</c:v>
                </c:pt>
                <c:pt idx="24">
                  <c:v>0.42592592592592587</c:v>
                </c:pt>
                <c:pt idx="25">
                  <c:v>0.78947368421052622</c:v>
                </c:pt>
                <c:pt idx="26">
                  <c:v>0.22222222222222221</c:v>
                </c:pt>
                <c:pt idx="27">
                  <c:v>0.56643356643356668</c:v>
                </c:pt>
                <c:pt idx="28">
                  <c:v>0.38139534883720916</c:v>
                </c:pt>
                <c:pt idx="29">
                  <c:v>0.35119887165021152</c:v>
                </c:pt>
                <c:pt idx="30">
                  <c:v>0.33592017738359198</c:v>
                </c:pt>
                <c:pt idx="31">
                  <c:v>0.60377358490566047</c:v>
                </c:pt>
                <c:pt idx="32">
                  <c:v>0.49999999999999983</c:v>
                </c:pt>
                <c:pt idx="33">
                  <c:v>0.15555555555555553</c:v>
                </c:pt>
                <c:pt idx="34">
                  <c:v>0.26778242677824265</c:v>
                </c:pt>
                <c:pt idx="35">
                  <c:v>0.44444444444444442</c:v>
                </c:pt>
                <c:pt idx="36">
                  <c:v>0.33333333333333331</c:v>
                </c:pt>
                <c:pt idx="37">
                  <c:v>0.54545454545454541</c:v>
                </c:pt>
                <c:pt idx="38">
                  <c:v>0.42857142857142855</c:v>
                </c:pt>
                <c:pt idx="39">
                  <c:v>0.33333333333333331</c:v>
                </c:pt>
                <c:pt idx="40">
                  <c:v>0.33333333333333331</c:v>
                </c:pt>
                <c:pt idx="41">
                  <c:v>0.16363636363636361</c:v>
                </c:pt>
                <c:pt idx="42">
                  <c:v>0.33766233766233766</c:v>
                </c:pt>
                <c:pt idx="43">
                  <c:v>0.13333333333333341</c:v>
                </c:pt>
                <c:pt idx="44">
                  <c:v>0.74285714285714266</c:v>
                </c:pt>
                <c:pt idx="45">
                  <c:v>0.29629629629629611</c:v>
                </c:pt>
                <c:pt idx="46">
                  <c:v>0.91228070175438591</c:v>
                </c:pt>
                <c:pt idx="47">
                  <c:v>0.13888888888888881</c:v>
                </c:pt>
                <c:pt idx="48">
                  <c:v>0.63636363636363658</c:v>
                </c:pt>
                <c:pt idx="49">
                  <c:v>0.33023255813953495</c:v>
                </c:pt>
                <c:pt idx="50">
                  <c:v>0.31593794076163606</c:v>
                </c:pt>
                <c:pt idx="51">
                  <c:v>0.29490022172948993</c:v>
                </c:pt>
                <c:pt idx="52">
                  <c:v>0.60377358490566047</c:v>
                </c:pt>
                <c:pt idx="53">
                  <c:v>0.74137931034482762</c:v>
                </c:pt>
                <c:pt idx="54">
                  <c:v>0.25555555555555554</c:v>
                </c:pt>
                <c:pt idx="55">
                  <c:v>0.22594142259414232</c:v>
                </c:pt>
                <c:pt idx="56">
                  <c:v>0.44444444444444442</c:v>
                </c:pt>
                <c:pt idx="57">
                  <c:v>0.33333333333333331</c:v>
                </c:pt>
                <c:pt idx="58">
                  <c:v>0.54545454545454541</c:v>
                </c:pt>
                <c:pt idx="59">
                  <c:v>0.42857142857142855</c:v>
                </c:pt>
                <c:pt idx="60">
                  <c:v>0.33333333333333331</c:v>
                </c:pt>
                <c:pt idx="61">
                  <c:v>0.33333333333333331</c:v>
                </c:pt>
                <c:pt idx="62">
                  <c:v>0.12727272727272732</c:v>
                </c:pt>
              </c:numCache>
            </c:numRef>
          </c:xVal>
          <c:yVal>
            <c:numRef>
              <c:f>List1!$D$2:$D$64</c:f>
              <c:numCache>
                <c:formatCode>General</c:formatCode>
                <c:ptCount val="63"/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C7-4F2B-B4AD-BFDEA27E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547304"/>
        <c:axId val="993553968"/>
      </c:scatterChart>
      <c:valAx>
        <c:axId val="993547304"/>
        <c:scaling>
          <c:orientation val="minMax"/>
        </c:scaling>
        <c:delete val="1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993553968"/>
        <c:crossesAt val="-1"/>
        <c:crossBetween val="midCat"/>
      </c:valAx>
      <c:valAx>
        <c:axId val="993553968"/>
        <c:scaling>
          <c:orientation val="maxMin"/>
          <c:max val="2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rgbClr val="000000"/>
            </a:solidFill>
          </a:ln>
        </c:spPr>
        <c:crossAx val="993547304"/>
        <c:crosses val="autoZero"/>
        <c:crossBetween val="midCat"/>
        <c:maj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4633430887405068"/>
          <c:y val="2.2336971741163281E-2"/>
          <c:w val="0.25810709176977187"/>
          <c:h val="0.11352738378860348"/>
        </c:manualLayout>
      </c:layout>
      <c:overlay val="0"/>
      <c:txPr>
        <a:bodyPr/>
        <a:lstStyle/>
        <a:p>
          <a:pPr>
            <a:defRPr sz="11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84F-45A9-8436-C0763232E4F2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F-4C0A-9CCA-49C99C701B05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CA5-49E5-AB31-8EE93ACA61AB}"/>
              </c:ext>
            </c:extLst>
          </c:dPt>
          <c:dPt>
            <c:idx val="2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F-4C0A-9CCA-49C99C701B05}"/>
              </c:ext>
            </c:extLst>
          </c:dPt>
          <c:dPt>
            <c:idx val="2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A5-49E5-AB31-8EE93ACA61AB}"/>
              </c:ext>
            </c:extLst>
          </c:dPt>
          <c:cat>
            <c:strRef>
              <c:f>List1!$A$2:$A$31</c:f>
              <c:strCache>
                <c:ptCount val="30"/>
                <c:pt idx="0">
                  <c:v>Italy</c:v>
                </c:pt>
                <c:pt idx="1">
                  <c:v>Greece</c:v>
                </c:pt>
                <c:pt idx="2">
                  <c:v>Spain</c:v>
                </c:pt>
                <c:pt idx="3">
                  <c:v>Portugal</c:v>
                </c:pt>
                <c:pt idx="4">
                  <c:v>Germany</c:v>
                </c:pt>
                <c:pt idx="5">
                  <c:v>France</c:v>
                </c:pt>
                <c:pt idx="6">
                  <c:v>Belgium</c:v>
                </c:pt>
                <c:pt idx="7">
                  <c:v>European Union (28)</c:v>
                </c:pt>
                <c:pt idx="8">
                  <c:v>Lithuania</c:v>
                </c:pt>
                <c:pt idx="9">
                  <c:v>Estonia</c:v>
                </c:pt>
                <c:pt idx="10">
                  <c:v>Finland</c:v>
                </c:pt>
                <c:pt idx="11">
                  <c:v>Latvia</c:v>
                </c:pt>
                <c:pt idx="12">
                  <c:v>Slovenia</c:v>
                </c:pt>
                <c:pt idx="13">
                  <c:v>Sweden</c:v>
                </c:pt>
                <c:pt idx="14">
                  <c:v>Croatia</c:v>
                </c:pt>
                <c:pt idx="15">
                  <c:v>Austria</c:v>
                </c:pt>
                <c:pt idx="16">
                  <c:v>United Kingdom</c:v>
                </c:pt>
                <c:pt idx="17">
                  <c:v>Bulgaria</c:v>
                </c:pt>
                <c:pt idx="18">
                  <c:v>Netherlands</c:v>
                </c:pt>
                <c:pt idx="19">
                  <c:v>Romania</c:v>
                </c:pt>
                <c:pt idx="20">
                  <c:v>Denmark</c:v>
                </c:pt>
                <c:pt idx="21">
                  <c:v>Hungary</c:v>
                </c:pt>
                <c:pt idx="22">
                  <c:v>Poland</c:v>
                </c:pt>
                <c:pt idx="23">
                  <c:v>Malta</c:v>
                </c:pt>
                <c:pt idx="24">
                  <c:v>Czech Republic</c:v>
                </c:pt>
                <c:pt idx="25">
                  <c:v>Luxembourg</c:v>
                </c:pt>
                <c:pt idx="26">
                  <c:v>Liberecký kraj</c:v>
                </c:pt>
                <c:pt idx="27">
                  <c:v>Cyprus</c:v>
                </c:pt>
                <c:pt idx="28">
                  <c:v>Slovakia</c:v>
                </c:pt>
                <c:pt idx="29">
                  <c:v>Ireland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6.8207490595102824E-2</c:v>
                </c:pt>
                <c:pt idx="1">
                  <c:v>6.7184995662689179E-2</c:v>
                </c:pt>
                <c:pt idx="2">
                  <c:v>6.1512304928315893E-2</c:v>
                </c:pt>
                <c:pt idx="3">
                  <c:v>6.1391582367184366E-2</c:v>
                </c:pt>
                <c:pt idx="4">
                  <c:v>5.9886221619918349E-2</c:v>
                </c:pt>
                <c:pt idx="5">
                  <c:v>5.9207781661976176E-2</c:v>
                </c:pt>
                <c:pt idx="6">
                  <c:v>5.5308500636070616E-2</c:v>
                </c:pt>
                <c:pt idx="7">
                  <c:v>5.4786263813515312E-2</c:v>
                </c:pt>
                <c:pt idx="8">
                  <c:v>5.4740609234019126E-2</c:v>
                </c:pt>
                <c:pt idx="9">
                  <c:v>5.2665822967616398E-2</c:v>
                </c:pt>
                <c:pt idx="10">
                  <c:v>5.2350254765461506E-2</c:v>
                </c:pt>
                <c:pt idx="11">
                  <c:v>5.1742050216499941E-2</c:v>
                </c:pt>
                <c:pt idx="12">
                  <c:v>5.1208798123815583E-2</c:v>
                </c:pt>
                <c:pt idx="13">
                  <c:v>5.071398106662299E-2</c:v>
                </c:pt>
                <c:pt idx="14">
                  <c:v>5.0171717242230962E-2</c:v>
                </c:pt>
                <c:pt idx="15">
                  <c:v>4.9413732002031266E-2</c:v>
                </c:pt>
                <c:pt idx="16">
                  <c:v>4.8555193561179329E-2</c:v>
                </c:pt>
                <c:pt idx="17">
                  <c:v>4.7558392809544658E-2</c:v>
                </c:pt>
                <c:pt idx="18">
                  <c:v>4.4742832116627648E-2</c:v>
                </c:pt>
                <c:pt idx="19">
                  <c:v>4.4068396256429963E-2</c:v>
                </c:pt>
                <c:pt idx="20">
                  <c:v>4.3439038862058993E-2</c:v>
                </c:pt>
                <c:pt idx="21">
                  <c:v>4.3407231656939924E-2</c:v>
                </c:pt>
                <c:pt idx="22">
                  <c:v>4.2336410715792423E-2</c:v>
                </c:pt>
                <c:pt idx="23">
                  <c:v>4.1318974488210876E-2</c:v>
                </c:pt>
                <c:pt idx="24">
                  <c:v>4.0159583015875119E-2</c:v>
                </c:pt>
                <c:pt idx="25">
                  <c:v>3.9238691174553517E-2</c:v>
                </c:pt>
                <c:pt idx="26">
                  <c:v>3.7087183115840465E-2</c:v>
                </c:pt>
                <c:pt idx="27">
                  <c:v>3.4252376573756259E-2</c:v>
                </c:pt>
                <c:pt idx="28">
                  <c:v>3.2000556358632748E-2</c:v>
                </c:pt>
                <c:pt idx="29">
                  <c:v>3.1882689993673163E-2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399520"/>
        <c:axId val="457410888"/>
      </c:barChart>
      <c:catAx>
        <c:axId val="4573995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410888"/>
        <c:crosses val="autoZero"/>
        <c:auto val="1"/>
        <c:lblAlgn val="ctr"/>
        <c:lblOffset val="100"/>
        <c:noMultiLvlLbl val="0"/>
      </c:catAx>
      <c:valAx>
        <c:axId val="45741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80+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39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Index závislosti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index závislosti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97-4BF4-90EF-D89C87A60F8E}"/>
              </c:ext>
            </c:extLst>
          </c:dPt>
          <c:dPt>
            <c:idx val="1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795-41AD-A485-9032C314CE6E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38-4326-AE9B-7B204EC322C0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1D-4839-B18D-5941B03BEE6E}"/>
              </c:ext>
            </c:extLst>
          </c:dPt>
          <c:cat>
            <c:strRef>
              <c:f>List1!$A$2:$A$31</c:f>
              <c:strCache>
                <c:ptCount val="30"/>
                <c:pt idx="0">
                  <c:v>Italy</c:v>
                </c:pt>
                <c:pt idx="1">
                  <c:v>Greece</c:v>
                </c:pt>
                <c:pt idx="2">
                  <c:v>Finland</c:v>
                </c:pt>
                <c:pt idx="3">
                  <c:v>Portugal</c:v>
                </c:pt>
                <c:pt idx="4">
                  <c:v>Germany</c:v>
                </c:pt>
                <c:pt idx="5">
                  <c:v>Bulgaria</c:v>
                </c:pt>
                <c:pt idx="6">
                  <c:v>Sweden</c:v>
                </c:pt>
                <c:pt idx="7">
                  <c:v>Latvia</c:v>
                </c:pt>
                <c:pt idx="8">
                  <c:v>France</c:v>
                </c:pt>
                <c:pt idx="9">
                  <c:v>Estonia</c:v>
                </c:pt>
                <c:pt idx="10">
                  <c:v>European Union (28)</c:v>
                </c:pt>
                <c:pt idx="11">
                  <c:v>Croatia</c:v>
                </c:pt>
                <c:pt idx="12">
                  <c:v>Denmark</c:v>
                </c:pt>
                <c:pt idx="13">
                  <c:v>Liberecký kraj</c:v>
                </c:pt>
                <c:pt idx="14">
                  <c:v>Lithuania</c:v>
                </c:pt>
                <c:pt idx="15">
                  <c:v>Spain</c:v>
                </c:pt>
                <c:pt idx="16">
                  <c:v>Belgium</c:v>
                </c:pt>
                <c:pt idx="17">
                  <c:v>Czech Republic</c:v>
                </c:pt>
                <c:pt idx="18">
                  <c:v>Slovenia</c:v>
                </c:pt>
                <c:pt idx="19">
                  <c:v>Netherlands</c:v>
                </c:pt>
                <c:pt idx="20">
                  <c:v>United Kingdom</c:v>
                </c:pt>
                <c:pt idx="21">
                  <c:v>Malta</c:v>
                </c:pt>
                <c:pt idx="22">
                  <c:v>Hungary</c:v>
                </c:pt>
                <c:pt idx="23">
                  <c:v>Austria</c:v>
                </c:pt>
                <c:pt idx="24">
                  <c:v>Romania</c:v>
                </c:pt>
                <c:pt idx="25">
                  <c:v>Poland</c:v>
                </c:pt>
                <c:pt idx="26">
                  <c:v>Cyprus</c:v>
                </c:pt>
                <c:pt idx="27">
                  <c:v>Slovakia</c:v>
                </c:pt>
                <c:pt idx="28">
                  <c:v>Ireland</c:v>
                </c:pt>
                <c:pt idx="29">
                  <c:v>Luxembourg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34.799999999999997</c:v>
                </c:pt>
                <c:pt idx="1">
                  <c:v>33.6</c:v>
                </c:pt>
                <c:pt idx="2">
                  <c:v>33.200000000000003</c:v>
                </c:pt>
                <c:pt idx="3">
                  <c:v>32.5</c:v>
                </c:pt>
                <c:pt idx="4">
                  <c:v>32.4</c:v>
                </c:pt>
                <c:pt idx="5">
                  <c:v>31.8</c:v>
                </c:pt>
                <c:pt idx="6">
                  <c:v>31.6</c:v>
                </c:pt>
                <c:pt idx="7">
                  <c:v>30.8</c:v>
                </c:pt>
                <c:pt idx="8">
                  <c:v>30.7</c:v>
                </c:pt>
                <c:pt idx="9">
                  <c:v>30</c:v>
                </c:pt>
                <c:pt idx="10">
                  <c:v>29.9</c:v>
                </c:pt>
                <c:pt idx="11">
                  <c:v>29.8</c:v>
                </c:pt>
                <c:pt idx="12">
                  <c:v>29.7</c:v>
                </c:pt>
                <c:pt idx="13">
                  <c:v>29.624351333748855</c:v>
                </c:pt>
                <c:pt idx="14">
                  <c:v>29.3</c:v>
                </c:pt>
                <c:pt idx="15">
                  <c:v>28.7</c:v>
                </c:pt>
                <c:pt idx="16">
                  <c:v>28.6</c:v>
                </c:pt>
                <c:pt idx="17">
                  <c:v>28.6</c:v>
                </c:pt>
                <c:pt idx="18">
                  <c:v>28.6</c:v>
                </c:pt>
                <c:pt idx="19">
                  <c:v>28.4</c:v>
                </c:pt>
                <c:pt idx="20">
                  <c:v>28.2</c:v>
                </c:pt>
                <c:pt idx="21">
                  <c:v>28.1</c:v>
                </c:pt>
                <c:pt idx="22">
                  <c:v>27.9</c:v>
                </c:pt>
                <c:pt idx="23">
                  <c:v>27.6</c:v>
                </c:pt>
                <c:pt idx="24">
                  <c:v>26.7</c:v>
                </c:pt>
                <c:pt idx="25">
                  <c:v>24.2</c:v>
                </c:pt>
                <c:pt idx="26">
                  <c:v>22.8</c:v>
                </c:pt>
                <c:pt idx="27">
                  <c:v>21.5</c:v>
                </c:pt>
                <c:pt idx="28">
                  <c:v>20.7</c:v>
                </c:pt>
                <c:pt idx="29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408928"/>
        <c:axId val="457402264"/>
      </c:barChart>
      <c:catAx>
        <c:axId val="457408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402264"/>
        <c:crosses val="autoZero"/>
        <c:auto val="1"/>
        <c:lblAlgn val="ctr"/>
        <c:lblOffset val="100"/>
        <c:noMultiLvlLbl val="0"/>
      </c:catAx>
      <c:valAx>
        <c:axId val="45740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Index závislosti starých lidí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40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Projekce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6089748237225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7-474D-A62B-AB324A59F6C3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7-474D-A62B-AB324A59F6C3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92F-492F-AFB9-ED6BCEC45038}"/>
              </c:ext>
            </c:extLst>
          </c:dPt>
          <c:cat>
            <c:strRef>
              <c:f>List1!$A$2:$A$31</c:f>
              <c:strCache>
                <c:ptCount val="30"/>
                <c:pt idx="0">
                  <c:v>Luxembourg</c:v>
                </c:pt>
                <c:pt idx="1">
                  <c:v>Sweden</c:v>
                </c:pt>
                <c:pt idx="2">
                  <c:v>Austria</c:v>
                </c:pt>
                <c:pt idx="3">
                  <c:v>Denmark</c:v>
                </c:pt>
                <c:pt idx="4">
                  <c:v>United Kingdom</c:v>
                </c:pt>
                <c:pt idx="5">
                  <c:v>Belgium</c:v>
                </c:pt>
                <c:pt idx="6">
                  <c:v>Netherlands</c:v>
                </c:pt>
                <c:pt idx="7">
                  <c:v>Cyprus</c:v>
                </c:pt>
                <c:pt idx="8">
                  <c:v>Ireland</c:v>
                </c:pt>
                <c:pt idx="9">
                  <c:v>Malta</c:v>
                </c:pt>
                <c:pt idx="10">
                  <c:v>France</c:v>
                </c:pt>
                <c:pt idx="11">
                  <c:v>Finland</c:v>
                </c:pt>
                <c:pt idx="12">
                  <c:v>Germany</c:v>
                </c:pt>
                <c:pt idx="13">
                  <c:v>European Union (28)</c:v>
                </c:pt>
                <c:pt idx="14">
                  <c:v>Spain</c:v>
                </c:pt>
                <c:pt idx="15">
                  <c:v>Czech Republic</c:v>
                </c:pt>
                <c:pt idx="16">
                  <c:v>Slovenia</c:v>
                </c:pt>
                <c:pt idx="17">
                  <c:v>Slovakia</c:v>
                </c:pt>
                <c:pt idx="18">
                  <c:v>Italy</c:v>
                </c:pt>
                <c:pt idx="19">
                  <c:v>Estonia</c:v>
                </c:pt>
                <c:pt idx="20">
                  <c:v>Liberecký kraj</c:v>
                </c:pt>
                <c:pt idx="21">
                  <c:v>Hungary</c:v>
                </c:pt>
                <c:pt idx="22">
                  <c:v>Poland</c:v>
                </c:pt>
                <c:pt idx="23">
                  <c:v>Portugal</c:v>
                </c:pt>
                <c:pt idx="24">
                  <c:v>Croatia</c:v>
                </c:pt>
                <c:pt idx="25">
                  <c:v>Greece</c:v>
                </c:pt>
                <c:pt idx="26">
                  <c:v>Romania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1.2774067283257742</c:v>
                </c:pt>
                <c:pt idx="1">
                  <c:v>1.1242685329579247</c:v>
                </c:pt>
                <c:pt idx="2">
                  <c:v>1.10289762808387</c:v>
                </c:pt>
                <c:pt idx="3">
                  <c:v>1.0956121214820078</c:v>
                </c:pt>
                <c:pt idx="4">
                  <c:v>1.0874569640037628</c:v>
                </c:pt>
                <c:pt idx="5">
                  <c:v>1.0803751711083256</c:v>
                </c:pt>
                <c:pt idx="6">
                  <c:v>1.0768044646177881</c:v>
                </c:pt>
                <c:pt idx="7">
                  <c:v>1.076269124311829</c:v>
                </c:pt>
                <c:pt idx="8">
                  <c:v>1.075682068095301</c:v>
                </c:pt>
                <c:pt idx="9">
                  <c:v>1.0615580809781511</c:v>
                </c:pt>
                <c:pt idx="10">
                  <c:v>1.0527857800352336</c:v>
                </c:pt>
                <c:pt idx="11">
                  <c:v>1.035308107121967</c:v>
                </c:pt>
                <c:pt idx="12">
                  <c:v>1.0253466202379635</c:v>
                </c:pt>
                <c:pt idx="13">
                  <c:v>1.0240549084089374</c:v>
                </c:pt>
                <c:pt idx="14">
                  <c:v>1.0125103529004369</c:v>
                </c:pt>
                <c:pt idx="15">
                  <c:v>1.0106883376406821</c:v>
                </c:pt>
                <c:pt idx="16">
                  <c:v>1.0068977368162466</c:v>
                </c:pt>
                <c:pt idx="17">
                  <c:v>1.0053089565828688</c:v>
                </c:pt>
                <c:pt idx="18">
                  <c:v>0.99605591369916002</c:v>
                </c:pt>
                <c:pt idx="19">
                  <c:v>0.99281411637726269</c:v>
                </c:pt>
                <c:pt idx="20">
                  <c:v>0.9886468269627654</c:v>
                </c:pt>
                <c:pt idx="21">
                  <c:v>0.98648735129079579</c:v>
                </c:pt>
                <c:pt idx="22">
                  <c:v>0.98000751271351905</c:v>
                </c:pt>
                <c:pt idx="23">
                  <c:v>0.95834939041607248</c:v>
                </c:pt>
                <c:pt idx="24">
                  <c:v>0.95201979291865868</c:v>
                </c:pt>
                <c:pt idx="25">
                  <c:v>0.92352152306334034</c:v>
                </c:pt>
                <c:pt idx="26">
                  <c:v>0.91751338171026275</c:v>
                </c:pt>
                <c:pt idx="27">
                  <c:v>0.90234979320203346</c:v>
                </c:pt>
                <c:pt idx="28">
                  <c:v>0.89428526303050693</c:v>
                </c:pt>
                <c:pt idx="29">
                  <c:v>0.84654328235783227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61184"/>
        <c:axId val="964258048"/>
      </c:barChart>
      <c:catAx>
        <c:axId val="9642611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58048"/>
        <c:crosses val="autoZero"/>
        <c:auto val="1"/>
        <c:lblAlgn val="ctr"/>
        <c:lblOffset val="100"/>
        <c:noMultiLvlLbl val="0"/>
      </c:catAx>
      <c:valAx>
        <c:axId val="9642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Predikce počtu obyvatel v % </a:t>
                </a:r>
                <a:br>
                  <a:rPr lang="cs-CZ" sz="140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stavu v roce 2017</a:t>
                </a:r>
              </a:p>
            </c:rich>
          </c:tx>
          <c:layout>
            <c:manualLayout>
              <c:xMode val="edge"/>
              <c:yMode val="edge"/>
              <c:x val="9.4115078038320647E-3"/>
              <c:y val="0.10742654399039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Projekce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6089748237225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3-4025-8A79-8BA8897704C7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30-4F40-AF56-FE8F434076FD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43-4025-8A79-8BA8897704C7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2D5-41A5-A03D-A3F615A14127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30-4F40-AF56-FE8F434076FD}"/>
              </c:ext>
            </c:extLst>
          </c:dPt>
          <c:cat>
            <c:strRef>
              <c:f>List1!$A$2:$A$31</c:f>
              <c:strCache>
                <c:ptCount val="30"/>
                <c:pt idx="0">
                  <c:v>Luxembourg</c:v>
                </c:pt>
                <c:pt idx="1">
                  <c:v>Sweden</c:v>
                </c:pt>
                <c:pt idx="2">
                  <c:v>Austria</c:v>
                </c:pt>
                <c:pt idx="3">
                  <c:v>Denmark</c:v>
                </c:pt>
                <c:pt idx="4">
                  <c:v>United Kingdom</c:v>
                </c:pt>
                <c:pt idx="5">
                  <c:v>Belgium</c:v>
                </c:pt>
                <c:pt idx="6">
                  <c:v>Ireland</c:v>
                </c:pt>
                <c:pt idx="7">
                  <c:v>Cyprus</c:v>
                </c:pt>
                <c:pt idx="8">
                  <c:v>Netherlands</c:v>
                </c:pt>
                <c:pt idx="9">
                  <c:v>Malta</c:v>
                </c:pt>
                <c:pt idx="10">
                  <c:v>France</c:v>
                </c:pt>
                <c:pt idx="11">
                  <c:v>Finland</c:v>
                </c:pt>
                <c:pt idx="12">
                  <c:v>Spain</c:v>
                </c:pt>
                <c:pt idx="13">
                  <c:v>European Union (28)</c:v>
                </c:pt>
                <c:pt idx="14">
                  <c:v>Germany</c:v>
                </c:pt>
                <c:pt idx="15">
                  <c:v>Slovenia</c:v>
                </c:pt>
                <c:pt idx="16">
                  <c:v>Czech Republic</c:v>
                </c:pt>
                <c:pt idx="17">
                  <c:v>Italy</c:v>
                </c:pt>
                <c:pt idx="18">
                  <c:v>Slovakia</c:v>
                </c:pt>
                <c:pt idx="19">
                  <c:v>Estonia</c:v>
                </c:pt>
                <c:pt idx="20">
                  <c:v>Liberecký kraj</c:v>
                </c:pt>
                <c:pt idx="21">
                  <c:v>Hungary</c:v>
                </c:pt>
                <c:pt idx="22">
                  <c:v>Poland</c:v>
                </c:pt>
                <c:pt idx="23">
                  <c:v>Portugal</c:v>
                </c:pt>
                <c:pt idx="24">
                  <c:v>Croatia</c:v>
                </c:pt>
                <c:pt idx="25">
                  <c:v>Greece</c:v>
                </c:pt>
                <c:pt idx="26">
                  <c:v>Romania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0.0%</c:formatCode>
                <c:ptCount val="30"/>
                <c:pt idx="0">
                  <c:v>1.4573490647014307</c:v>
                </c:pt>
                <c:pt idx="1">
                  <c:v>1.2000180487482284</c:v>
                </c:pt>
                <c:pt idx="2">
                  <c:v>1.1498664347393925</c:v>
                </c:pt>
                <c:pt idx="3">
                  <c:v>1.1418675893917463</c:v>
                </c:pt>
                <c:pt idx="4">
                  <c:v>1.1397352743084097</c:v>
                </c:pt>
                <c:pt idx="5">
                  <c:v>1.1314806108356905</c:v>
                </c:pt>
                <c:pt idx="6">
                  <c:v>1.1279155535833982</c:v>
                </c:pt>
                <c:pt idx="7">
                  <c:v>1.1164222825870787</c:v>
                </c:pt>
                <c:pt idx="8">
                  <c:v>1.1144006790501564</c:v>
                </c:pt>
                <c:pt idx="9">
                  <c:v>1.0991186125479853</c:v>
                </c:pt>
                <c:pt idx="10">
                  <c:v>1.0884687733372913</c:v>
                </c:pt>
                <c:pt idx="11">
                  <c:v>1.0398090453777071</c:v>
                </c:pt>
                <c:pt idx="12">
                  <c:v>1.0368975050391136</c:v>
                </c:pt>
                <c:pt idx="13">
                  <c:v>1.032910758319058</c:v>
                </c:pt>
                <c:pt idx="14">
                  <c:v>1.0195341336654999</c:v>
                </c:pt>
                <c:pt idx="15">
                  <c:v>1.000092453875923</c:v>
                </c:pt>
                <c:pt idx="16">
                  <c:v>0.99749319867433228</c:v>
                </c:pt>
                <c:pt idx="17">
                  <c:v>0.98997444191806017</c:v>
                </c:pt>
                <c:pt idx="18">
                  <c:v>0.98853798187161324</c:v>
                </c:pt>
                <c:pt idx="19">
                  <c:v>0.97575087315250808</c:v>
                </c:pt>
                <c:pt idx="20">
                  <c:v>0.97225888681752826</c:v>
                </c:pt>
                <c:pt idx="21">
                  <c:v>0.96670110040651958</c:v>
                </c:pt>
                <c:pt idx="22">
                  <c:v>0.94383014188726488</c:v>
                </c:pt>
                <c:pt idx="23">
                  <c:v>0.92667349074496097</c:v>
                </c:pt>
                <c:pt idx="24">
                  <c:v>0.91951544131222929</c:v>
                </c:pt>
                <c:pt idx="25">
                  <c:v>0.87479607767059897</c:v>
                </c:pt>
                <c:pt idx="26">
                  <c:v>0.86894078959090015</c:v>
                </c:pt>
                <c:pt idx="27">
                  <c:v>0.83549039765503652</c:v>
                </c:pt>
                <c:pt idx="28">
                  <c:v>0.81984148635260667</c:v>
                </c:pt>
                <c:pt idx="29">
                  <c:v>0.74752625088486124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77920"/>
        <c:axId val="936480664"/>
      </c:barChart>
      <c:catAx>
        <c:axId val="936477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80664"/>
        <c:crosses val="autoZero"/>
        <c:auto val="1"/>
        <c:lblAlgn val="ctr"/>
        <c:lblOffset val="100"/>
        <c:noMultiLvlLbl val="0"/>
      </c:catAx>
      <c:valAx>
        <c:axId val="93648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Predikce počtu obyvatel v % </a:t>
                </a:r>
                <a:br>
                  <a:rPr lang="cs-CZ" sz="140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stavu v roce 2017</a:t>
                </a:r>
              </a:p>
            </c:rich>
          </c:tx>
          <c:layout>
            <c:manualLayout>
              <c:xMode val="edge"/>
              <c:yMode val="edge"/>
              <c:x val="9.4115078038320647E-3"/>
              <c:y val="0.10742654399039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7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Projekce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6089748237225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ED-49B3-ACE8-BEF908FCE45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D66-4BDB-9497-6657AB5CC907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ED-49B3-ACE8-BEF908FCE456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D53-4A4D-9D97-7864271210B3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66-4BDB-9497-6657AB5CC907}"/>
              </c:ext>
            </c:extLst>
          </c:dPt>
          <c:cat>
            <c:strRef>
              <c:f>List1!$A$2:$A$31</c:f>
              <c:strCache>
                <c:ptCount val="30"/>
                <c:pt idx="0">
                  <c:v>Luxembourg</c:v>
                </c:pt>
                <c:pt idx="1">
                  <c:v>Sweden</c:v>
                </c:pt>
                <c:pt idx="2">
                  <c:v>Ireland</c:v>
                </c:pt>
                <c:pt idx="3">
                  <c:v>United Kingdom</c:v>
                </c:pt>
                <c:pt idx="4">
                  <c:v>Belgium</c:v>
                </c:pt>
                <c:pt idx="5">
                  <c:v>Austria</c:v>
                </c:pt>
                <c:pt idx="6">
                  <c:v>Denmark</c:v>
                </c:pt>
                <c:pt idx="7">
                  <c:v>Cyprus</c:v>
                </c:pt>
                <c:pt idx="8">
                  <c:v>Netherlands</c:v>
                </c:pt>
                <c:pt idx="9">
                  <c:v>Malta</c:v>
                </c:pt>
                <c:pt idx="10">
                  <c:v>France</c:v>
                </c:pt>
                <c:pt idx="11">
                  <c:v>Spain</c:v>
                </c:pt>
                <c:pt idx="12">
                  <c:v>Finland</c:v>
                </c:pt>
                <c:pt idx="13">
                  <c:v>European Union (28)</c:v>
                </c:pt>
                <c:pt idx="14">
                  <c:v>Germany</c:v>
                </c:pt>
                <c:pt idx="15">
                  <c:v>Czech Republic</c:v>
                </c:pt>
                <c:pt idx="16">
                  <c:v>Slovenia</c:v>
                </c:pt>
                <c:pt idx="17">
                  <c:v>Italy</c:v>
                </c:pt>
                <c:pt idx="18">
                  <c:v>Slovakia</c:v>
                </c:pt>
                <c:pt idx="19">
                  <c:v>Estonia</c:v>
                </c:pt>
                <c:pt idx="20">
                  <c:v>Liberecký kraj</c:v>
                </c:pt>
                <c:pt idx="21">
                  <c:v>Hungary</c:v>
                </c:pt>
                <c:pt idx="22">
                  <c:v>Poland</c:v>
                </c:pt>
                <c:pt idx="23">
                  <c:v>Croatia</c:v>
                </c:pt>
                <c:pt idx="24">
                  <c:v>Portugal</c:v>
                </c:pt>
                <c:pt idx="25">
                  <c:v>Romania</c:v>
                </c:pt>
                <c:pt idx="26">
                  <c:v>Greece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0.0%</c:formatCode>
                <c:ptCount val="30"/>
                <c:pt idx="0">
                  <c:v>1.5887395097406829</c:v>
                </c:pt>
                <c:pt idx="1">
                  <c:v>1.2687233502078457</c:v>
                </c:pt>
                <c:pt idx="2">
                  <c:v>1.190002974260213</c:v>
                </c:pt>
                <c:pt idx="3">
                  <c:v>1.1787003495729955</c:v>
                </c:pt>
                <c:pt idx="4">
                  <c:v>1.1692630557447339</c:v>
                </c:pt>
                <c:pt idx="5">
                  <c:v>1.168112241553928</c:v>
                </c:pt>
                <c:pt idx="6">
                  <c:v>1.1628604315115114</c:v>
                </c:pt>
                <c:pt idx="7">
                  <c:v>1.1516140579923773</c:v>
                </c:pt>
                <c:pt idx="8">
                  <c:v>1.1260989443144567</c:v>
                </c:pt>
                <c:pt idx="9">
                  <c:v>1.1146737867072782</c:v>
                </c:pt>
                <c:pt idx="10">
                  <c:v>1.1102828799731443</c:v>
                </c:pt>
                <c:pt idx="11">
                  <c:v>1.0586625600089958</c:v>
                </c:pt>
                <c:pt idx="12">
                  <c:v>1.0334762961184905</c:v>
                </c:pt>
                <c:pt idx="13">
                  <c:v>1.0333223490694512</c:v>
                </c:pt>
                <c:pt idx="14">
                  <c:v>1.0020033529866397</c:v>
                </c:pt>
                <c:pt idx="15">
                  <c:v>0.99048759691534594</c:v>
                </c:pt>
                <c:pt idx="16">
                  <c:v>0.98992930424827985</c:v>
                </c:pt>
                <c:pt idx="17">
                  <c:v>0.97324108184189495</c:v>
                </c:pt>
                <c:pt idx="18">
                  <c:v>0.96803623984723686</c:v>
                </c:pt>
                <c:pt idx="19">
                  <c:v>0.95541316550563038</c:v>
                </c:pt>
                <c:pt idx="20">
                  <c:v>0.95274576240435072</c:v>
                </c:pt>
                <c:pt idx="21">
                  <c:v>0.94790897448865075</c:v>
                </c:pt>
                <c:pt idx="22">
                  <c:v>0.90519267866474684</c:v>
                </c:pt>
                <c:pt idx="23">
                  <c:v>0.88459378467112781</c:v>
                </c:pt>
                <c:pt idx="24">
                  <c:v>0.88426067694559218</c:v>
                </c:pt>
                <c:pt idx="25">
                  <c:v>0.83135145728924598</c:v>
                </c:pt>
                <c:pt idx="26">
                  <c:v>0.82823041897558858</c:v>
                </c:pt>
                <c:pt idx="27">
                  <c:v>0.78347739655208581</c:v>
                </c:pt>
                <c:pt idx="28">
                  <c:v>0.77228995608466366</c:v>
                </c:pt>
                <c:pt idx="29">
                  <c:v>0.687304417564637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82232"/>
        <c:axId val="936492032"/>
      </c:barChart>
      <c:catAx>
        <c:axId val="9364822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92032"/>
        <c:crosses val="autoZero"/>
        <c:auto val="1"/>
        <c:lblAlgn val="ctr"/>
        <c:lblOffset val="100"/>
        <c:noMultiLvlLbl val="0"/>
      </c:catAx>
      <c:valAx>
        <c:axId val="93649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Predikce počtu obyvatel v % </a:t>
                </a:r>
                <a:br>
                  <a:rPr lang="cs-CZ" sz="140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dirty="0">
                    <a:solidFill>
                      <a:schemeClr val="tx1"/>
                    </a:solidFill>
                    <a:effectLst/>
                  </a:rPr>
                  <a:t>stavu v roce 2017</a:t>
                </a:r>
              </a:p>
            </c:rich>
          </c:tx>
          <c:layout>
            <c:manualLayout>
              <c:xMode val="edge"/>
              <c:yMode val="edge"/>
              <c:x val="9.4115078038320647E-3"/>
              <c:y val="0.10742654399039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8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Porodnost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hrubá míra porodnosti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A-4F85-9D6F-E7CBA382758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30E-41FB-BBE9-7B4CE716CA4C}"/>
              </c:ext>
            </c:extLst>
          </c:dPt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A-4F85-9D6F-E7CBA3827584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0E-41FB-BBE9-7B4CE716CA4C}"/>
              </c:ext>
            </c:extLst>
          </c:dPt>
          <c:cat>
            <c:strRef>
              <c:f>List1!$A$2:$A$31</c:f>
              <c:strCache>
                <c:ptCount val="30"/>
                <c:pt idx="0">
                  <c:v>Ireland</c:v>
                </c:pt>
                <c:pt idx="1">
                  <c:v>Sweden</c:v>
                </c:pt>
                <c:pt idx="2">
                  <c:v>France</c:v>
                </c:pt>
                <c:pt idx="3">
                  <c:v>United Kingdom</c:v>
                </c:pt>
                <c:pt idx="4">
                  <c:v>Czech Republic</c:v>
                </c:pt>
                <c:pt idx="5">
                  <c:v>Liberecký kraj</c:v>
                </c:pt>
                <c:pt idx="6">
                  <c:v>Cyprus</c:v>
                </c:pt>
                <c:pt idx="7">
                  <c:v>Latvia</c:v>
                </c:pt>
                <c:pt idx="8">
                  <c:v>Slovakia</c:v>
                </c:pt>
                <c:pt idx="9">
                  <c:v>Denmark</c:v>
                </c:pt>
                <c:pt idx="10">
                  <c:v>Poland</c:v>
                </c:pt>
                <c:pt idx="11">
                  <c:v>Belgium</c:v>
                </c:pt>
                <c:pt idx="12">
                  <c:v>Estonia</c:v>
                </c:pt>
                <c:pt idx="13">
                  <c:v>Luxembourg</c:v>
                </c:pt>
                <c:pt idx="14">
                  <c:v>Lithuania</c:v>
                </c:pt>
                <c:pt idx="15">
                  <c:v>Austria</c:v>
                </c:pt>
                <c:pt idx="16">
                  <c:v>European Union (28)</c:v>
                </c:pt>
                <c:pt idx="17">
                  <c:v>Netherlands</c:v>
                </c:pt>
                <c:pt idx="18">
                  <c:v>Slovenia</c:v>
                </c:pt>
                <c:pt idx="19">
                  <c:v>Hungary</c:v>
                </c:pt>
                <c:pt idx="20">
                  <c:v>Romania</c:v>
                </c:pt>
                <c:pt idx="21">
                  <c:v>Germany</c:v>
                </c:pt>
                <c:pt idx="22">
                  <c:v>Malta</c:v>
                </c:pt>
                <c:pt idx="23">
                  <c:v>Finland</c:v>
                </c:pt>
                <c:pt idx="24">
                  <c:v>Bulgaria</c:v>
                </c:pt>
                <c:pt idx="25">
                  <c:v>Croatia</c:v>
                </c:pt>
                <c:pt idx="26">
                  <c:v>Portugal</c:v>
                </c:pt>
                <c:pt idx="27">
                  <c:v>Spain</c:v>
                </c:pt>
                <c:pt idx="28">
                  <c:v>Greece</c:v>
                </c:pt>
                <c:pt idx="29">
                  <c:v>Italy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12.9</c:v>
                </c:pt>
                <c:pt idx="1">
                  <c:v>11.5</c:v>
                </c:pt>
                <c:pt idx="2">
                  <c:v>11.4</c:v>
                </c:pt>
                <c:pt idx="3">
                  <c:v>11.4</c:v>
                </c:pt>
                <c:pt idx="4">
                  <c:v>10.8</c:v>
                </c:pt>
                <c:pt idx="5">
                  <c:v>10.779391019971243</c:v>
                </c:pt>
                <c:pt idx="6">
                  <c:v>10.7</c:v>
                </c:pt>
                <c:pt idx="7">
                  <c:v>10.7</c:v>
                </c:pt>
                <c:pt idx="8">
                  <c:v>10.7</c:v>
                </c:pt>
                <c:pt idx="9">
                  <c:v>10.6</c:v>
                </c:pt>
                <c:pt idx="10">
                  <c:v>10.6</c:v>
                </c:pt>
                <c:pt idx="11">
                  <c:v>10.5</c:v>
                </c:pt>
                <c:pt idx="12">
                  <c:v>10.5</c:v>
                </c:pt>
                <c:pt idx="13">
                  <c:v>10.4</c:v>
                </c:pt>
                <c:pt idx="14">
                  <c:v>10.1</c:v>
                </c:pt>
                <c:pt idx="15">
                  <c:v>10</c:v>
                </c:pt>
                <c:pt idx="16">
                  <c:v>9.9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9.6999999999999993</c:v>
                </c:pt>
                <c:pt idx="20">
                  <c:v>9.6999999999999993</c:v>
                </c:pt>
                <c:pt idx="21">
                  <c:v>9.5</c:v>
                </c:pt>
                <c:pt idx="22">
                  <c:v>9.1999999999999993</c:v>
                </c:pt>
                <c:pt idx="23">
                  <c:v>9.1</c:v>
                </c:pt>
                <c:pt idx="24">
                  <c:v>9</c:v>
                </c:pt>
                <c:pt idx="25">
                  <c:v>8.9</c:v>
                </c:pt>
                <c:pt idx="26">
                  <c:v>8.4</c:v>
                </c:pt>
                <c:pt idx="27">
                  <c:v>8.4</c:v>
                </c:pt>
                <c:pt idx="28">
                  <c:v>8.1999999999999993</c:v>
                </c:pt>
                <c:pt idx="29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99088"/>
        <c:axId val="936496736"/>
      </c:barChart>
      <c:catAx>
        <c:axId val="9364990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96736"/>
        <c:crosses val="autoZero"/>
        <c:auto val="1"/>
        <c:lblAlgn val="ctr"/>
        <c:lblOffset val="100"/>
        <c:noMultiLvlLbl val="0"/>
      </c:catAx>
      <c:valAx>
        <c:axId val="93649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Živě narození na 1000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9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Plodnost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Plodnost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766-4ED3-BE20-44A1070D3E9E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D-435E-9C1E-8B33E80C50D2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44-4CC2-ADE3-45511FF95842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505-4406-82FB-16DFC7406516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AD-435E-9C1E-8B33E80C50D2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E1-4674-A567-D40FFD46A6E8}"/>
              </c:ext>
            </c:extLst>
          </c:dPt>
          <c:cat>
            <c:strRef>
              <c:f>List1!$A$2:$A$31</c:f>
              <c:strCache>
                <c:ptCount val="30"/>
                <c:pt idx="0">
                  <c:v>France</c:v>
                </c:pt>
                <c:pt idx="1">
                  <c:v>Sweden</c:v>
                </c:pt>
                <c:pt idx="2">
                  <c:v>Ireland</c:v>
                </c:pt>
                <c:pt idx="3">
                  <c:v>Denmark</c:v>
                </c:pt>
                <c:pt idx="4">
                  <c:v>United Kingdom</c:v>
                </c:pt>
                <c:pt idx="5">
                  <c:v>Liberecký kraj</c:v>
                </c:pt>
                <c:pt idx="6">
                  <c:v>Latvia</c:v>
                </c:pt>
                <c:pt idx="7">
                  <c:v>Lithuania</c:v>
                </c:pt>
                <c:pt idx="8">
                  <c:v>Belgium</c:v>
                </c:pt>
                <c:pt idx="9">
                  <c:v>Netherlands</c:v>
                </c:pt>
                <c:pt idx="10">
                  <c:v>Romania</c:v>
                </c:pt>
                <c:pt idx="11">
                  <c:v>Czech Republic</c:v>
                </c:pt>
                <c:pt idx="12">
                  <c:v>Estonia</c:v>
                </c:pt>
                <c:pt idx="13">
                  <c:v>European Union (28)</c:v>
                </c:pt>
                <c:pt idx="14">
                  <c:v>Germany</c:v>
                </c:pt>
                <c:pt idx="15">
                  <c:v>Slovenia</c:v>
                </c:pt>
                <c:pt idx="16">
                  <c:v>Finland</c:v>
                </c:pt>
                <c:pt idx="17">
                  <c:v>Bulgaria</c:v>
                </c:pt>
                <c:pt idx="18">
                  <c:v>Austria</c:v>
                </c:pt>
                <c:pt idx="19">
                  <c:v>Hungary</c:v>
                </c:pt>
                <c:pt idx="20">
                  <c:v>Slovakia</c:v>
                </c:pt>
                <c:pt idx="21">
                  <c:v>Croatia</c:v>
                </c:pt>
                <c:pt idx="22">
                  <c:v>Luxembourg</c:v>
                </c:pt>
                <c:pt idx="23">
                  <c:v>Poland</c:v>
                </c:pt>
                <c:pt idx="24">
                  <c:v>Greece</c:v>
                </c:pt>
                <c:pt idx="25">
                  <c:v>Cyprus</c:v>
                </c:pt>
                <c:pt idx="26">
                  <c:v>Malta</c:v>
                </c:pt>
                <c:pt idx="27">
                  <c:v>Portugal</c:v>
                </c:pt>
                <c:pt idx="28">
                  <c:v>Italy</c:v>
                </c:pt>
                <c:pt idx="29">
                  <c:v>Spain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1.92</c:v>
                </c:pt>
                <c:pt idx="1">
                  <c:v>1.85</c:v>
                </c:pt>
                <c:pt idx="2">
                  <c:v>1.81</c:v>
                </c:pt>
                <c:pt idx="3">
                  <c:v>1.79</c:v>
                </c:pt>
                <c:pt idx="4">
                  <c:v>1.79</c:v>
                </c:pt>
                <c:pt idx="5">
                  <c:v>1.77</c:v>
                </c:pt>
                <c:pt idx="6">
                  <c:v>1.74</c:v>
                </c:pt>
                <c:pt idx="7">
                  <c:v>1.69</c:v>
                </c:pt>
                <c:pt idx="8">
                  <c:v>1.68</c:v>
                </c:pt>
                <c:pt idx="9">
                  <c:v>1.66</c:v>
                </c:pt>
                <c:pt idx="10">
                  <c:v>1.64</c:v>
                </c:pt>
                <c:pt idx="11">
                  <c:v>1.63</c:v>
                </c:pt>
                <c:pt idx="12">
                  <c:v>1.6</c:v>
                </c:pt>
                <c:pt idx="13">
                  <c:v>1.6</c:v>
                </c:pt>
                <c:pt idx="14">
                  <c:v>1.6</c:v>
                </c:pt>
                <c:pt idx="15">
                  <c:v>1.58</c:v>
                </c:pt>
                <c:pt idx="16">
                  <c:v>1.57</c:v>
                </c:pt>
                <c:pt idx="17">
                  <c:v>1.54</c:v>
                </c:pt>
                <c:pt idx="18">
                  <c:v>1.53</c:v>
                </c:pt>
                <c:pt idx="19">
                  <c:v>1.53</c:v>
                </c:pt>
                <c:pt idx="20">
                  <c:v>1.48</c:v>
                </c:pt>
                <c:pt idx="21">
                  <c:v>1.42</c:v>
                </c:pt>
                <c:pt idx="22">
                  <c:v>1.41</c:v>
                </c:pt>
                <c:pt idx="23">
                  <c:v>1.39</c:v>
                </c:pt>
                <c:pt idx="24">
                  <c:v>1.38</c:v>
                </c:pt>
                <c:pt idx="25">
                  <c:v>1.37</c:v>
                </c:pt>
                <c:pt idx="26">
                  <c:v>1.37</c:v>
                </c:pt>
                <c:pt idx="27">
                  <c:v>1.36</c:v>
                </c:pt>
                <c:pt idx="28">
                  <c:v>1.34</c:v>
                </c:pt>
                <c:pt idx="29">
                  <c:v>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7256"/>
        <c:axId val="964267848"/>
      </c:barChart>
      <c:catAx>
        <c:axId val="9642772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67848"/>
        <c:crosses val="autoZero"/>
        <c:auto val="1"/>
        <c:lblAlgn val="ctr"/>
        <c:lblOffset val="100"/>
        <c:noMultiLvlLbl val="0"/>
      </c:catAx>
      <c:valAx>
        <c:axId val="96426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Úhrnná plodnost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01834101199050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matek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Podíl matek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9EE-4244-8E43-86D45415945C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07-42D1-AD0B-DD7900A2F6D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07-42D1-AD0B-DD7900A2F6D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07-42D1-AD0B-DD7900A2F6D1}"/>
              </c:ext>
            </c:extLst>
          </c:dPt>
          <c:dPt>
            <c:idx val="2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07-42D1-AD0B-DD7900A2F6D1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07-42D1-AD0B-DD7900A2F6D1}"/>
              </c:ext>
            </c:extLst>
          </c:dPt>
          <c:cat>
            <c:strRef>
              <c:f>List1!$A$2:$A$31</c:f>
              <c:strCache>
                <c:ptCount val="30"/>
                <c:pt idx="0">
                  <c:v>Romania</c:v>
                </c:pt>
                <c:pt idx="1">
                  <c:v>Bulgaria</c:v>
                </c:pt>
                <c:pt idx="2">
                  <c:v>Hungary</c:v>
                </c:pt>
                <c:pt idx="3">
                  <c:v>Slovakia</c:v>
                </c:pt>
                <c:pt idx="4">
                  <c:v>Lithuania</c:v>
                </c:pt>
                <c:pt idx="5">
                  <c:v>Malta</c:v>
                </c:pt>
                <c:pt idx="6">
                  <c:v>United Kingdom</c:v>
                </c:pt>
                <c:pt idx="7">
                  <c:v>Liberecký kraj</c:v>
                </c:pt>
                <c:pt idx="8">
                  <c:v>Latvia</c:v>
                </c:pt>
                <c:pt idx="9">
                  <c:v>Poland</c:v>
                </c:pt>
                <c:pt idx="10">
                  <c:v>Croatia</c:v>
                </c:pt>
                <c:pt idx="11">
                  <c:v>European Union (28)</c:v>
                </c:pt>
                <c:pt idx="12">
                  <c:v>Greece</c:v>
                </c:pt>
                <c:pt idx="13">
                  <c:v>Portugal</c:v>
                </c:pt>
                <c:pt idx="14">
                  <c:v>Czech Republic</c:v>
                </c:pt>
                <c:pt idx="15">
                  <c:v>Germany</c:v>
                </c:pt>
                <c:pt idx="16">
                  <c:v>Estonia</c:v>
                </c:pt>
                <c:pt idx="17">
                  <c:v>France</c:v>
                </c:pt>
                <c:pt idx="18">
                  <c:v>Spain</c:v>
                </c:pt>
                <c:pt idx="19">
                  <c:v>Austria</c:v>
                </c:pt>
                <c:pt idx="20">
                  <c:v>Ireland</c:v>
                </c:pt>
                <c:pt idx="21">
                  <c:v>Belgium</c:v>
                </c:pt>
                <c:pt idx="22">
                  <c:v>Cyprus</c:v>
                </c:pt>
                <c:pt idx="23">
                  <c:v>Finland</c:v>
                </c:pt>
                <c:pt idx="24">
                  <c:v>Italy</c:v>
                </c:pt>
                <c:pt idx="25">
                  <c:v>Luxembourg</c:v>
                </c:pt>
                <c:pt idx="26">
                  <c:v>Denmark</c:v>
                </c:pt>
                <c:pt idx="27">
                  <c:v>Sweden</c:v>
                </c:pt>
                <c:pt idx="28">
                  <c:v>Netherlands</c:v>
                </c:pt>
                <c:pt idx="29">
                  <c:v>Slovenia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9.9</c:v>
                </c:pt>
                <c:pt idx="1">
                  <c:v>9.3000000000000007</c:v>
                </c:pt>
                <c:pt idx="2">
                  <c:v>6.4</c:v>
                </c:pt>
                <c:pt idx="3">
                  <c:v>6.3</c:v>
                </c:pt>
                <c:pt idx="4">
                  <c:v>3.3</c:v>
                </c:pt>
                <c:pt idx="5">
                  <c:v>3.3</c:v>
                </c:pt>
                <c:pt idx="6">
                  <c:v>3.3</c:v>
                </c:pt>
                <c:pt idx="7">
                  <c:v>3.205645161290323</c:v>
                </c:pt>
                <c:pt idx="8">
                  <c:v>3</c:v>
                </c:pt>
                <c:pt idx="9">
                  <c:v>3</c:v>
                </c:pt>
                <c:pt idx="10">
                  <c:v>2.9</c:v>
                </c:pt>
                <c:pt idx="11">
                  <c:v>2.8</c:v>
                </c:pt>
                <c:pt idx="12">
                  <c:v>2.7</c:v>
                </c:pt>
                <c:pt idx="13">
                  <c:v>2.5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2.2000000000000002</c:v>
                </c:pt>
                <c:pt idx="17">
                  <c:v>2.2000000000000002</c:v>
                </c:pt>
                <c:pt idx="18">
                  <c:v>1.9</c:v>
                </c:pt>
                <c:pt idx="19">
                  <c:v>1.8</c:v>
                </c:pt>
                <c:pt idx="20">
                  <c:v>1.7</c:v>
                </c:pt>
                <c:pt idx="21">
                  <c:v>1.6</c:v>
                </c:pt>
                <c:pt idx="22">
                  <c:v>1.6</c:v>
                </c:pt>
                <c:pt idx="23">
                  <c:v>1.5</c:v>
                </c:pt>
                <c:pt idx="24">
                  <c:v>1.4</c:v>
                </c:pt>
                <c:pt idx="25">
                  <c:v>1.3</c:v>
                </c:pt>
                <c:pt idx="26">
                  <c:v>1</c:v>
                </c:pt>
                <c:pt idx="27">
                  <c:v>1</c:v>
                </c:pt>
                <c:pt idx="28">
                  <c:v>0.9</c:v>
                </c:pt>
                <c:pt idx="2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07-42D1-AD0B-DD7900A2F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3336"/>
        <c:axId val="964270984"/>
      </c:barChart>
      <c:catAx>
        <c:axId val="964273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0984"/>
        <c:crosses val="autoZero"/>
        <c:auto val="1"/>
        <c:lblAlgn val="ctr"/>
        <c:lblOffset val="100"/>
        <c:noMultiLvlLbl val="0"/>
      </c:catAx>
      <c:valAx>
        <c:axId val="96427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živě narozených matkám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mladším než</a:t>
                </a:r>
                <a:r>
                  <a:rPr lang="cs-CZ" sz="1400" b="0" i="0" baseline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20 let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7.39270882066808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matek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Podíl matek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2D-422C-A130-8D640EFDBC18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B37-4125-A229-47F23D8CD2BA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2D-422C-A130-8D640EFDBC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114-4C59-ABB9-516A5B017736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2D-422C-A130-8D640EFDBC18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14-4C59-ABB9-516A5B017736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2C-40BC-9A4C-F506F759F406}"/>
              </c:ext>
            </c:extLst>
          </c:dPt>
          <c:cat>
            <c:strRef>
              <c:f>List1!$A$2:$A$31</c:f>
              <c:strCache>
                <c:ptCount val="30"/>
                <c:pt idx="0">
                  <c:v>Spain</c:v>
                </c:pt>
                <c:pt idx="1">
                  <c:v>Ireland</c:v>
                </c:pt>
                <c:pt idx="2">
                  <c:v>Italy</c:v>
                </c:pt>
                <c:pt idx="3">
                  <c:v>Portugal</c:v>
                </c:pt>
                <c:pt idx="4">
                  <c:v>Greece</c:v>
                </c:pt>
                <c:pt idx="5">
                  <c:v>Luxembourg</c:v>
                </c:pt>
                <c:pt idx="6">
                  <c:v>European Union (28)</c:v>
                </c:pt>
                <c:pt idx="7">
                  <c:v>Hungary</c:v>
                </c:pt>
                <c:pt idx="8">
                  <c:v>Germany</c:v>
                </c:pt>
                <c:pt idx="9">
                  <c:v>Cyprus</c:v>
                </c:pt>
                <c:pt idx="10">
                  <c:v>Finland</c:v>
                </c:pt>
                <c:pt idx="11">
                  <c:v>United Kingdom</c:v>
                </c:pt>
                <c:pt idx="12">
                  <c:v>Sweden</c:v>
                </c:pt>
                <c:pt idx="13">
                  <c:v>Austria</c:v>
                </c:pt>
                <c:pt idx="14">
                  <c:v>Netherlands</c:v>
                </c:pt>
                <c:pt idx="15">
                  <c:v>France</c:v>
                </c:pt>
                <c:pt idx="16">
                  <c:v>Czech Republic</c:v>
                </c:pt>
                <c:pt idx="17">
                  <c:v>Malta</c:v>
                </c:pt>
                <c:pt idx="18">
                  <c:v>Denmark</c:v>
                </c:pt>
                <c:pt idx="19">
                  <c:v>Estonia</c:v>
                </c:pt>
                <c:pt idx="20">
                  <c:v>Liberecký kraj</c:v>
                </c:pt>
                <c:pt idx="21">
                  <c:v>Croatia</c:v>
                </c:pt>
                <c:pt idx="22">
                  <c:v>Slovenia</c:v>
                </c:pt>
                <c:pt idx="23">
                  <c:v>Latvia</c:v>
                </c:pt>
                <c:pt idx="24">
                  <c:v>Belgium</c:v>
                </c:pt>
                <c:pt idx="25">
                  <c:v>Slovakia</c:v>
                </c:pt>
                <c:pt idx="26">
                  <c:v>Poland</c:v>
                </c:pt>
                <c:pt idx="27">
                  <c:v>Lithuania</c:v>
                </c:pt>
                <c:pt idx="28">
                  <c:v>Bulgaria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38.799999999999997</c:v>
                </c:pt>
                <c:pt idx="1">
                  <c:v>36.299999999999997</c:v>
                </c:pt>
                <c:pt idx="2">
                  <c:v>33.799999999999997</c:v>
                </c:pt>
                <c:pt idx="3">
                  <c:v>31.5</c:v>
                </c:pt>
                <c:pt idx="4">
                  <c:v>30.8</c:v>
                </c:pt>
                <c:pt idx="5">
                  <c:v>29.2</c:v>
                </c:pt>
                <c:pt idx="6">
                  <c:v>24.1</c:v>
                </c:pt>
                <c:pt idx="7">
                  <c:v>23.9</c:v>
                </c:pt>
                <c:pt idx="8">
                  <c:v>23.4</c:v>
                </c:pt>
                <c:pt idx="9">
                  <c:v>23.2</c:v>
                </c:pt>
                <c:pt idx="10">
                  <c:v>22.2</c:v>
                </c:pt>
                <c:pt idx="11">
                  <c:v>22.2</c:v>
                </c:pt>
                <c:pt idx="12">
                  <c:v>22</c:v>
                </c:pt>
                <c:pt idx="13">
                  <c:v>21.6</c:v>
                </c:pt>
                <c:pt idx="14">
                  <c:v>21.5</c:v>
                </c:pt>
                <c:pt idx="15">
                  <c:v>21.4</c:v>
                </c:pt>
                <c:pt idx="16">
                  <c:v>21.3</c:v>
                </c:pt>
                <c:pt idx="17">
                  <c:v>21.2</c:v>
                </c:pt>
                <c:pt idx="18">
                  <c:v>21</c:v>
                </c:pt>
                <c:pt idx="19">
                  <c:v>21</c:v>
                </c:pt>
                <c:pt idx="20">
                  <c:v>20.342741935483872</c:v>
                </c:pt>
                <c:pt idx="21">
                  <c:v>20.2</c:v>
                </c:pt>
                <c:pt idx="22">
                  <c:v>20.100000000000001</c:v>
                </c:pt>
                <c:pt idx="23">
                  <c:v>19.100000000000001</c:v>
                </c:pt>
                <c:pt idx="24">
                  <c:v>18.8</c:v>
                </c:pt>
                <c:pt idx="25">
                  <c:v>17.3</c:v>
                </c:pt>
                <c:pt idx="26">
                  <c:v>16.3</c:v>
                </c:pt>
                <c:pt idx="27">
                  <c:v>15.3</c:v>
                </c:pt>
                <c:pt idx="28">
                  <c:v>15</c:v>
                </c:pt>
                <c:pt idx="29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99872"/>
        <c:axId val="936504576"/>
      </c:barChart>
      <c:catAx>
        <c:axId val="9364998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504576"/>
        <c:crosses val="autoZero"/>
        <c:auto val="1"/>
        <c:lblAlgn val="ctr"/>
        <c:lblOffset val="100"/>
        <c:noMultiLvlLbl val="0"/>
      </c:catAx>
      <c:valAx>
        <c:axId val="93650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živě narozených matkám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ve</a:t>
                </a:r>
                <a:r>
                  <a:rPr lang="cs-CZ" sz="1400" b="0" i="0" baseline="0" dirty="0">
                    <a:solidFill>
                      <a:schemeClr val="tx1"/>
                    </a:solidFill>
                    <a:effectLst/>
                  </a:rPr>
                  <a:t> věku 35+ let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7.39270882066808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9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8-4AE3-8644-9C06F2D8263F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28-4AE3-8644-9C06F2D8263F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9B-40AE-BA6E-21E6DF68F9F3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9B-40AE-BA6E-21E6DF68F9F3}"/>
              </c:ext>
            </c:extLst>
          </c:dPt>
          <c:cat>
            <c:strRef>
              <c:f>List1!$A$2:$A$31</c:f>
              <c:strCache>
                <c:ptCount val="30"/>
                <c:pt idx="0">
                  <c:v>Spain</c:v>
                </c:pt>
                <c:pt idx="1">
                  <c:v>Italy</c:v>
                </c:pt>
                <c:pt idx="2">
                  <c:v>Cyprus</c:v>
                </c:pt>
                <c:pt idx="3">
                  <c:v>France</c:v>
                </c:pt>
                <c:pt idx="4">
                  <c:v>Luxembourg</c:v>
                </c:pt>
                <c:pt idx="5">
                  <c:v>Malta</c:v>
                </c:pt>
                <c:pt idx="6">
                  <c:v>Sweden</c:v>
                </c:pt>
                <c:pt idx="7">
                  <c:v>Austria</c:v>
                </c:pt>
                <c:pt idx="8">
                  <c:v>Ireland</c:v>
                </c:pt>
                <c:pt idx="9">
                  <c:v>Netherlands</c:v>
                </c:pt>
                <c:pt idx="10">
                  <c:v>Belgium</c:v>
                </c:pt>
                <c:pt idx="11">
                  <c:v>Finland</c:v>
                </c:pt>
                <c:pt idx="12">
                  <c:v>Greece</c:v>
                </c:pt>
                <c:pt idx="13">
                  <c:v>Portugal</c:v>
                </c:pt>
                <c:pt idx="14">
                  <c:v>Slovenia</c:v>
                </c:pt>
                <c:pt idx="15">
                  <c:v>United Kingdom</c:v>
                </c:pt>
                <c:pt idx="16">
                  <c:v>European Union (28)</c:v>
                </c:pt>
                <c:pt idx="17">
                  <c:v>Germany</c:v>
                </c:pt>
                <c:pt idx="18">
                  <c:v>Denmark</c:v>
                </c:pt>
                <c:pt idx="19">
                  <c:v>Czech Republic</c:v>
                </c:pt>
                <c:pt idx="20">
                  <c:v>Liberecký kraj</c:v>
                </c:pt>
                <c:pt idx="21">
                  <c:v>Croatia</c:v>
                </c:pt>
                <c:pt idx="22">
                  <c:v>Estonia</c:v>
                </c:pt>
                <c:pt idx="23">
                  <c:v>Poland</c:v>
                </c:pt>
                <c:pt idx="24">
                  <c:v>Slovakia</c:v>
                </c:pt>
                <c:pt idx="25">
                  <c:v>Hungary</c:v>
                </c:pt>
                <c:pt idx="26">
                  <c:v>Romania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83.5</c:v>
                </c:pt>
                <c:pt idx="1">
                  <c:v>83.4</c:v>
                </c:pt>
                <c:pt idx="2">
                  <c:v>82.7</c:v>
                </c:pt>
                <c:pt idx="3">
                  <c:v>82.7</c:v>
                </c:pt>
                <c:pt idx="4">
                  <c:v>82.7</c:v>
                </c:pt>
                <c:pt idx="5">
                  <c:v>82.6</c:v>
                </c:pt>
                <c:pt idx="6">
                  <c:v>82.4</c:v>
                </c:pt>
                <c:pt idx="7">
                  <c:v>81.8</c:v>
                </c:pt>
                <c:pt idx="8">
                  <c:v>81.8</c:v>
                </c:pt>
                <c:pt idx="9">
                  <c:v>81.7</c:v>
                </c:pt>
                <c:pt idx="10">
                  <c:v>81.5</c:v>
                </c:pt>
                <c:pt idx="11">
                  <c:v>81.5</c:v>
                </c:pt>
                <c:pt idx="12">
                  <c:v>81.5</c:v>
                </c:pt>
                <c:pt idx="13">
                  <c:v>81.3</c:v>
                </c:pt>
                <c:pt idx="14">
                  <c:v>81.2</c:v>
                </c:pt>
                <c:pt idx="15">
                  <c:v>81.2</c:v>
                </c:pt>
                <c:pt idx="16">
                  <c:v>81</c:v>
                </c:pt>
                <c:pt idx="17">
                  <c:v>81</c:v>
                </c:pt>
                <c:pt idx="18">
                  <c:v>80.900000000000006</c:v>
                </c:pt>
                <c:pt idx="19">
                  <c:v>79.099999999999994</c:v>
                </c:pt>
                <c:pt idx="20">
                  <c:v>79</c:v>
                </c:pt>
                <c:pt idx="21">
                  <c:v>78.2</c:v>
                </c:pt>
                <c:pt idx="22">
                  <c:v>78</c:v>
                </c:pt>
                <c:pt idx="23">
                  <c:v>78</c:v>
                </c:pt>
                <c:pt idx="24">
                  <c:v>77.3</c:v>
                </c:pt>
                <c:pt idx="25">
                  <c:v>76.2</c:v>
                </c:pt>
                <c:pt idx="26">
                  <c:v>75.3</c:v>
                </c:pt>
                <c:pt idx="27">
                  <c:v>74.900000000000006</c:v>
                </c:pt>
                <c:pt idx="28">
                  <c:v>74.900000000000006</c:v>
                </c:pt>
                <c:pt idx="29">
                  <c:v>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41240"/>
        <c:axId val="328143984"/>
      </c:barChart>
      <c:catAx>
        <c:axId val="3281412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43984"/>
        <c:crosses val="autoZero"/>
        <c:auto val="1"/>
        <c:lblAlgn val="ctr"/>
        <c:lblOffset val="100"/>
        <c:noMultiLvlLbl val="0"/>
      </c:catAx>
      <c:valAx>
        <c:axId val="32814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4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2906059229238"/>
          <c:y val="0.15859231597168669"/>
          <c:w val="0.35595488887054255"/>
          <c:h val="0.7957944140331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B05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0.53488372093023251</c:v>
                </c:pt>
                <c:pt idx="1">
                  <c:v>0.22097378277153559</c:v>
                </c:pt>
                <c:pt idx="2">
                  <c:v>0.44444444444444442</c:v>
                </c:pt>
                <c:pt idx="3">
                  <c:v>0.34375</c:v>
                </c:pt>
                <c:pt idx="4">
                  <c:v>0.49056603773584906</c:v>
                </c:pt>
                <c:pt idx="5">
                  <c:v>0.3728813559322034</c:v>
                </c:pt>
                <c:pt idx="6">
                  <c:v>0.32</c:v>
                </c:pt>
                <c:pt idx="7">
                  <c:v>0.24561403508771928</c:v>
                </c:pt>
                <c:pt idx="8">
                  <c:v>0.23456790123456789</c:v>
                </c:pt>
                <c:pt idx="9">
                  <c:v>0.33333333333333331</c:v>
                </c:pt>
                <c:pt idx="10">
                  <c:v>0.26666666666666666</c:v>
                </c:pt>
                <c:pt idx="11">
                  <c:v>0.23333333333333334</c:v>
                </c:pt>
                <c:pt idx="12">
                  <c:v>0.12</c:v>
                </c:pt>
                <c:pt idx="13">
                  <c:v>0.46666666666666667</c:v>
                </c:pt>
                <c:pt idx="14">
                  <c:v>0.24</c:v>
                </c:pt>
                <c:pt idx="15">
                  <c:v>0.38848920863309355</c:v>
                </c:pt>
                <c:pt idx="16">
                  <c:v>0.18965517241379309</c:v>
                </c:pt>
                <c:pt idx="17">
                  <c:v>0.14525139664804471</c:v>
                </c:pt>
                <c:pt idx="18">
                  <c:v>0.13588850174216027</c:v>
                </c:pt>
                <c:pt idx="19">
                  <c:v>0.63959390862944154</c:v>
                </c:pt>
                <c:pt idx="20">
                  <c:v>0.43581081081081086</c:v>
                </c:pt>
                <c:pt idx="21">
                  <c:v>0.30232558139534887</c:v>
                </c:pt>
                <c:pt idx="22">
                  <c:v>0.52559300873907611</c:v>
                </c:pt>
                <c:pt idx="23">
                  <c:v>0.66666666666666663</c:v>
                </c:pt>
                <c:pt idx="24">
                  <c:v>0.46875000000000006</c:v>
                </c:pt>
                <c:pt idx="25">
                  <c:v>0.48113207547169812</c:v>
                </c:pt>
                <c:pt idx="26">
                  <c:v>0.4576271186440678</c:v>
                </c:pt>
                <c:pt idx="27">
                  <c:v>0.44</c:v>
                </c:pt>
                <c:pt idx="28">
                  <c:v>0.61403508771929827</c:v>
                </c:pt>
                <c:pt idx="29">
                  <c:v>0.41975308641975306</c:v>
                </c:pt>
                <c:pt idx="30">
                  <c:v>0.55555555555555558</c:v>
                </c:pt>
                <c:pt idx="31">
                  <c:v>0.55555555555555558</c:v>
                </c:pt>
                <c:pt idx="32">
                  <c:v>0.1</c:v>
                </c:pt>
                <c:pt idx="33">
                  <c:v>0.14000000000000001</c:v>
                </c:pt>
                <c:pt idx="34">
                  <c:v>0.2</c:v>
                </c:pt>
                <c:pt idx="35">
                  <c:v>0.32</c:v>
                </c:pt>
                <c:pt idx="36">
                  <c:v>0.51798561151079137</c:v>
                </c:pt>
                <c:pt idx="37">
                  <c:v>0.45689655172413796</c:v>
                </c:pt>
                <c:pt idx="38">
                  <c:v>0.52886405959031657</c:v>
                </c:pt>
                <c:pt idx="39">
                  <c:v>0.25087108013937282</c:v>
                </c:pt>
                <c:pt idx="40">
                  <c:v>0.45685279187817263</c:v>
                </c:pt>
                <c:pt idx="41">
                  <c:v>0.55067567567567577</c:v>
                </c:pt>
                <c:pt idx="42">
                  <c:v>0.34883720930232565</c:v>
                </c:pt>
                <c:pt idx="43">
                  <c:v>0.22347066167290885</c:v>
                </c:pt>
                <c:pt idx="44">
                  <c:v>0.25925925925925924</c:v>
                </c:pt>
                <c:pt idx="45">
                  <c:v>0.96875000000000011</c:v>
                </c:pt>
                <c:pt idx="46">
                  <c:v>0.330188679245283</c:v>
                </c:pt>
                <c:pt idx="47">
                  <c:v>0.33898305084745761</c:v>
                </c:pt>
                <c:pt idx="48">
                  <c:v>0.38</c:v>
                </c:pt>
                <c:pt idx="49">
                  <c:v>0.57894736842105265</c:v>
                </c:pt>
                <c:pt idx="50">
                  <c:v>0.39506172839506171</c:v>
                </c:pt>
                <c:pt idx="51">
                  <c:v>0.33333333333333331</c:v>
                </c:pt>
                <c:pt idx="52">
                  <c:v>0.51111111111111107</c:v>
                </c:pt>
                <c:pt idx="53">
                  <c:v>0.13333333333333333</c:v>
                </c:pt>
                <c:pt idx="54">
                  <c:v>0.16</c:v>
                </c:pt>
                <c:pt idx="55">
                  <c:v>0.12222222222222222</c:v>
                </c:pt>
                <c:pt idx="56">
                  <c:v>0.36</c:v>
                </c:pt>
                <c:pt idx="57">
                  <c:v>0.42446043165467628</c:v>
                </c:pt>
                <c:pt idx="58">
                  <c:v>0.27370689655172414</c:v>
                </c:pt>
                <c:pt idx="59">
                  <c:v>0.38361266294227186</c:v>
                </c:pt>
                <c:pt idx="60">
                  <c:v>0.14982578397212543</c:v>
                </c:pt>
                <c:pt idx="61">
                  <c:v>0.29695431472081235</c:v>
                </c:pt>
                <c:pt idx="62">
                  <c:v>0.56081081081081074</c:v>
                </c:pt>
              </c:numCache>
            </c:numRef>
          </c:xVal>
          <c:yVal>
            <c:numRef>
              <c:f>List1!$B$2:$B$64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C7-4F2B-B4AD-BFDEA27EBB7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0.53488372093023251</c:v>
                </c:pt>
                <c:pt idx="1">
                  <c:v>0.22097378277153559</c:v>
                </c:pt>
                <c:pt idx="2">
                  <c:v>0.44444444444444442</c:v>
                </c:pt>
                <c:pt idx="3">
                  <c:v>0.34375</c:v>
                </c:pt>
                <c:pt idx="4">
                  <c:v>0.49056603773584906</c:v>
                </c:pt>
                <c:pt idx="5">
                  <c:v>0.3728813559322034</c:v>
                </c:pt>
                <c:pt idx="6">
                  <c:v>0.32</c:v>
                </c:pt>
                <c:pt idx="7">
                  <c:v>0.24561403508771928</c:v>
                </c:pt>
                <c:pt idx="8">
                  <c:v>0.23456790123456789</c:v>
                </c:pt>
                <c:pt idx="9">
                  <c:v>0.33333333333333331</c:v>
                </c:pt>
                <c:pt idx="10">
                  <c:v>0.26666666666666666</c:v>
                </c:pt>
                <c:pt idx="11">
                  <c:v>0.23333333333333334</c:v>
                </c:pt>
                <c:pt idx="12">
                  <c:v>0.12</c:v>
                </c:pt>
                <c:pt idx="13">
                  <c:v>0.46666666666666667</c:v>
                </c:pt>
                <c:pt idx="14">
                  <c:v>0.24</c:v>
                </c:pt>
                <c:pt idx="15">
                  <c:v>0.38848920863309355</c:v>
                </c:pt>
                <c:pt idx="16">
                  <c:v>0.18965517241379309</c:v>
                </c:pt>
                <c:pt idx="17">
                  <c:v>0.14525139664804471</c:v>
                </c:pt>
                <c:pt idx="18">
                  <c:v>0.13588850174216027</c:v>
                </c:pt>
                <c:pt idx="19">
                  <c:v>0.63959390862944154</c:v>
                </c:pt>
                <c:pt idx="20">
                  <c:v>0.43581081081081086</c:v>
                </c:pt>
                <c:pt idx="21">
                  <c:v>0.30232558139534887</c:v>
                </c:pt>
                <c:pt idx="22">
                  <c:v>0.52559300873907611</c:v>
                </c:pt>
                <c:pt idx="23">
                  <c:v>0.66666666666666663</c:v>
                </c:pt>
                <c:pt idx="24">
                  <c:v>0.46875000000000006</c:v>
                </c:pt>
                <c:pt idx="25">
                  <c:v>0.48113207547169812</c:v>
                </c:pt>
                <c:pt idx="26">
                  <c:v>0.4576271186440678</c:v>
                </c:pt>
                <c:pt idx="27">
                  <c:v>0.44</c:v>
                </c:pt>
                <c:pt idx="28">
                  <c:v>0.61403508771929827</c:v>
                </c:pt>
                <c:pt idx="29">
                  <c:v>0.41975308641975306</c:v>
                </c:pt>
                <c:pt idx="30">
                  <c:v>0.55555555555555558</c:v>
                </c:pt>
                <c:pt idx="31">
                  <c:v>0.55555555555555558</c:v>
                </c:pt>
                <c:pt idx="32">
                  <c:v>0.1</c:v>
                </c:pt>
                <c:pt idx="33">
                  <c:v>0.14000000000000001</c:v>
                </c:pt>
                <c:pt idx="34">
                  <c:v>0.2</c:v>
                </c:pt>
                <c:pt idx="35">
                  <c:v>0.32</c:v>
                </c:pt>
                <c:pt idx="36">
                  <c:v>0.51798561151079137</c:v>
                </c:pt>
                <c:pt idx="37">
                  <c:v>0.45689655172413796</c:v>
                </c:pt>
                <c:pt idx="38">
                  <c:v>0.52886405959031657</c:v>
                </c:pt>
                <c:pt idx="39">
                  <c:v>0.25087108013937282</c:v>
                </c:pt>
                <c:pt idx="40">
                  <c:v>0.45685279187817263</c:v>
                </c:pt>
                <c:pt idx="41">
                  <c:v>0.55067567567567577</c:v>
                </c:pt>
                <c:pt idx="42">
                  <c:v>0.34883720930232565</c:v>
                </c:pt>
                <c:pt idx="43">
                  <c:v>0.22347066167290885</c:v>
                </c:pt>
                <c:pt idx="44">
                  <c:v>0.25925925925925924</c:v>
                </c:pt>
                <c:pt idx="45">
                  <c:v>0.96875000000000011</c:v>
                </c:pt>
                <c:pt idx="46">
                  <c:v>0.330188679245283</c:v>
                </c:pt>
                <c:pt idx="47">
                  <c:v>0.33898305084745761</c:v>
                </c:pt>
                <c:pt idx="48">
                  <c:v>0.38</c:v>
                </c:pt>
                <c:pt idx="49">
                  <c:v>0.57894736842105265</c:v>
                </c:pt>
                <c:pt idx="50">
                  <c:v>0.39506172839506171</c:v>
                </c:pt>
                <c:pt idx="51">
                  <c:v>0.33333333333333331</c:v>
                </c:pt>
                <c:pt idx="52">
                  <c:v>0.51111111111111107</c:v>
                </c:pt>
                <c:pt idx="53">
                  <c:v>0.13333333333333333</c:v>
                </c:pt>
                <c:pt idx="54">
                  <c:v>0.16</c:v>
                </c:pt>
                <c:pt idx="55">
                  <c:v>0.12222222222222222</c:v>
                </c:pt>
                <c:pt idx="56">
                  <c:v>0.36</c:v>
                </c:pt>
                <c:pt idx="57">
                  <c:v>0.42446043165467628</c:v>
                </c:pt>
                <c:pt idx="58">
                  <c:v>0.27370689655172414</c:v>
                </c:pt>
                <c:pt idx="59">
                  <c:v>0.38361266294227186</c:v>
                </c:pt>
                <c:pt idx="60">
                  <c:v>0.14982578397212543</c:v>
                </c:pt>
                <c:pt idx="61">
                  <c:v>0.29695431472081235</c:v>
                </c:pt>
                <c:pt idx="62">
                  <c:v>0.56081081081081074</c:v>
                </c:pt>
              </c:numCache>
            </c:numRef>
          </c:xVal>
          <c:yVal>
            <c:numRef>
              <c:f>List1!$C$2:$C$64</c:f>
              <c:numCache>
                <c:formatCode>General</c:formatCode>
                <c:ptCount val="63"/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C7-4F2B-B4AD-BFDEA27EBB7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LBK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0.53488372093023251</c:v>
                </c:pt>
                <c:pt idx="1">
                  <c:v>0.22097378277153559</c:v>
                </c:pt>
                <c:pt idx="2">
                  <c:v>0.44444444444444442</c:v>
                </c:pt>
                <c:pt idx="3">
                  <c:v>0.34375</c:v>
                </c:pt>
                <c:pt idx="4">
                  <c:v>0.49056603773584906</c:v>
                </c:pt>
                <c:pt idx="5">
                  <c:v>0.3728813559322034</c:v>
                </c:pt>
                <c:pt idx="6">
                  <c:v>0.32</c:v>
                </c:pt>
                <c:pt idx="7">
                  <c:v>0.24561403508771928</c:v>
                </c:pt>
                <c:pt idx="8">
                  <c:v>0.23456790123456789</c:v>
                </c:pt>
                <c:pt idx="9">
                  <c:v>0.33333333333333331</c:v>
                </c:pt>
                <c:pt idx="10">
                  <c:v>0.26666666666666666</c:v>
                </c:pt>
                <c:pt idx="11">
                  <c:v>0.23333333333333334</c:v>
                </c:pt>
                <c:pt idx="12">
                  <c:v>0.12</c:v>
                </c:pt>
                <c:pt idx="13">
                  <c:v>0.46666666666666667</c:v>
                </c:pt>
                <c:pt idx="14">
                  <c:v>0.24</c:v>
                </c:pt>
                <c:pt idx="15">
                  <c:v>0.38848920863309355</c:v>
                </c:pt>
                <c:pt idx="16">
                  <c:v>0.18965517241379309</c:v>
                </c:pt>
                <c:pt idx="17">
                  <c:v>0.14525139664804471</c:v>
                </c:pt>
                <c:pt idx="18">
                  <c:v>0.13588850174216027</c:v>
                </c:pt>
                <c:pt idx="19">
                  <c:v>0.63959390862944154</c:v>
                </c:pt>
                <c:pt idx="20">
                  <c:v>0.43581081081081086</c:v>
                </c:pt>
                <c:pt idx="21">
                  <c:v>0.30232558139534887</c:v>
                </c:pt>
                <c:pt idx="22">
                  <c:v>0.52559300873907611</c:v>
                </c:pt>
                <c:pt idx="23">
                  <c:v>0.66666666666666663</c:v>
                </c:pt>
                <c:pt idx="24">
                  <c:v>0.46875000000000006</c:v>
                </c:pt>
                <c:pt idx="25">
                  <c:v>0.48113207547169812</c:v>
                </c:pt>
                <c:pt idx="26">
                  <c:v>0.4576271186440678</c:v>
                </c:pt>
                <c:pt idx="27">
                  <c:v>0.44</c:v>
                </c:pt>
                <c:pt idx="28">
                  <c:v>0.61403508771929827</c:v>
                </c:pt>
                <c:pt idx="29">
                  <c:v>0.41975308641975306</c:v>
                </c:pt>
                <c:pt idx="30">
                  <c:v>0.55555555555555558</c:v>
                </c:pt>
                <c:pt idx="31">
                  <c:v>0.55555555555555558</c:v>
                </c:pt>
                <c:pt idx="32">
                  <c:v>0.1</c:v>
                </c:pt>
                <c:pt idx="33">
                  <c:v>0.14000000000000001</c:v>
                </c:pt>
                <c:pt idx="34">
                  <c:v>0.2</c:v>
                </c:pt>
                <c:pt idx="35">
                  <c:v>0.32</c:v>
                </c:pt>
                <c:pt idx="36">
                  <c:v>0.51798561151079137</c:v>
                </c:pt>
                <c:pt idx="37">
                  <c:v>0.45689655172413796</c:v>
                </c:pt>
                <c:pt idx="38">
                  <c:v>0.52886405959031657</c:v>
                </c:pt>
                <c:pt idx="39">
                  <c:v>0.25087108013937282</c:v>
                </c:pt>
                <c:pt idx="40">
                  <c:v>0.45685279187817263</c:v>
                </c:pt>
                <c:pt idx="41">
                  <c:v>0.55067567567567577</c:v>
                </c:pt>
                <c:pt idx="42">
                  <c:v>0.34883720930232565</c:v>
                </c:pt>
                <c:pt idx="43">
                  <c:v>0.22347066167290885</c:v>
                </c:pt>
                <c:pt idx="44">
                  <c:v>0.25925925925925924</c:v>
                </c:pt>
                <c:pt idx="45">
                  <c:v>0.96875000000000011</c:v>
                </c:pt>
                <c:pt idx="46">
                  <c:v>0.330188679245283</c:v>
                </c:pt>
                <c:pt idx="47">
                  <c:v>0.33898305084745761</c:v>
                </c:pt>
                <c:pt idx="48">
                  <c:v>0.38</c:v>
                </c:pt>
                <c:pt idx="49">
                  <c:v>0.57894736842105265</c:v>
                </c:pt>
                <c:pt idx="50">
                  <c:v>0.39506172839506171</c:v>
                </c:pt>
                <c:pt idx="51">
                  <c:v>0.33333333333333331</c:v>
                </c:pt>
                <c:pt idx="52">
                  <c:v>0.51111111111111107</c:v>
                </c:pt>
                <c:pt idx="53">
                  <c:v>0.13333333333333333</c:v>
                </c:pt>
                <c:pt idx="54">
                  <c:v>0.16</c:v>
                </c:pt>
                <c:pt idx="55">
                  <c:v>0.12222222222222222</c:v>
                </c:pt>
                <c:pt idx="56">
                  <c:v>0.36</c:v>
                </c:pt>
                <c:pt idx="57">
                  <c:v>0.42446043165467628</c:v>
                </c:pt>
                <c:pt idx="58">
                  <c:v>0.27370689655172414</c:v>
                </c:pt>
                <c:pt idx="59">
                  <c:v>0.38361266294227186</c:v>
                </c:pt>
                <c:pt idx="60">
                  <c:v>0.14982578397212543</c:v>
                </c:pt>
                <c:pt idx="61">
                  <c:v>0.29695431472081235</c:v>
                </c:pt>
                <c:pt idx="62">
                  <c:v>0.56081081081081074</c:v>
                </c:pt>
              </c:numCache>
            </c:numRef>
          </c:xVal>
          <c:yVal>
            <c:numRef>
              <c:f>List1!$D$2:$D$64</c:f>
              <c:numCache>
                <c:formatCode>General</c:formatCode>
                <c:ptCount val="63"/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C7-4F2B-B4AD-BFDEA27E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547304"/>
        <c:axId val="993553968"/>
      </c:scatterChart>
      <c:valAx>
        <c:axId val="993547304"/>
        <c:scaling>
          <c:orientation val="minMax"/>
        </c:scaling>
        <c:delete val="1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993553968"/>
        <c:crossesAt val="-1"/>
        <c:crossBetween val="midCat"/>
      </c:valAx>
      <c:valAx>
        <c:axId val="993553968"/>
        <c:scaling>
          <c:orientation val="maxMin"/>
          <c:max val="2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rgbClr val="000000"/>
            </a:solidFill>
          </a:ln>
        </c:spPr>
        <c:crossAx val="993547304"/>
        <c:crosses val="autoZero"/>
        <c:crossBetween val="midCat"/>
        <c:maj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4633430887405068"/>
          <c:y val="2.2336971741163281E-2"/>
          <c:w val="0.25810709176977187"/>
          <c:h val="0.11352738378860348"/>
        </c:manualLayout>
      </c:layout>
      <c:overlay val="0"/>
      <c:txPr>
        <a:bodyPr/>
        <a:lstStyle/>
        <a:p>
          <a:pPr>
            <a:defRPr sz="11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cs-CZ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DC-4C0A-B682-F91BF93CA4AB}"/>
              </c:ext>
            </c:extLst>
          </c:dPt>
          <c:dPt>
            <c:idx val="2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16-4DAA-A61D-9ADB78576551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A0E-47A3-AF23-DED0D8AB7721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BA-4173-906C-EEA5D4F9825E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BA-4173-906C-EEA5D4F9825E}"/>
              </c:ext>
            </c:extLst>
          </c:dPt>
          <c:cat>
            <c:strRef>
              <c:f>List1!$A$2:$A$31</c:f>
              <c:strCache>
                <c:ptCount val="30"/>
                <c:pt idx="0">
                  <c:v>France</c:v>
                </c:pt>
                <c:pt idx="1">
                  <c:v>Spain</c:v>
                </c:pt>
                <c:pt idx="2">
                  <c:v>Italy</c:v>
                </c:pt>
                <c:pt idx="3">
                  <c:v>Malta</c:v>
                </c:pt>
                <c:pt idx="4">
                  <c:v>Luxembourg</c:v>
                </c:pt>
                <c:pt idx="5">
                  <c:v>Cyprus</c:v>
                </c:pt>
                <c:pt idx="6">
                  <c:v>Sweden</c:v>
                </c:pt>
                <c:pt idx="7">
                  <c:v>Belgium</c:v>
                </c:pt>
                <c:pt idx="8">
                  <c:v>Greece</c:v>
                </c:pt>
                <c:pt idx="9">
                  <c:v>Austria</c:v>
                </c:pt>
                <c:pt idx="10">
                  <c:v>Finland</c:v>
                </c:pt>
                <c:pt idx="11">
                  <c:v>Portugal</c:v>
                </c:pt>
                <c:pt idx="12">
                  <c:v>European Union (28)</c:v>
                </c:pt>
                <c:pt idx="13">
                  <c:v>Slovenia</c:v>
                </c:pt>
                <c:pt idx="14">
                  <c:v>United Kingdom</c:v>
                </c:pt>
                <c:pt idx="15">
                  <c:v>Ireland</c:v>
                </c:pt>
                <c:pt idx="16">
                  <c:v>Netherlands</c:v>
                </c:pt>
                <c:pt idx="17">
                  <c:v>Germany</c:v>
                </c:pt>
                <c:pt idx="18">
                  <c:v>Denmark</c:v>
                </c:pt>
                <c:pt idx="19">
                  <c:v>Estonia</c:v>
                </c:pt>
                <c:pt idx="20">
                  <c:v>Poland</c:v>
                </c:pt>
                <c:pt idx="21">
                  <c:v>Czech Republic</c:v>
                </c:pt>
                <c:pt idx="22">
                  <c:v>Liberecký kraj</c:v>
                </c:pt>
                <c:pt idx="23">
                  <c:v>Croatia</c:v>
                </c:pt>
                <c:pt idx="24">
                  <c:v>Slovakia</c:v>
                </c:pt>
                <c:pt idx="25">
                  <c:v>Lithuania</c:v>
                </c:pt>
                <c:pt idx="26">
                  <c:v>Hungary</c:v>
                </c:pt>
                <c:pt idx="27">
                  <c:v>Latvia</c:v>
                </c:pt>
                <c:pt idx="28">
                  <c:v>Romania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21.8</c:v>
                </c:pt>
                <c:pt idx="1">
                  <c:v>21.6</c:v>
                </c:pt>
                <c:pt idx="2">
                  <c:v>21.3</c:v>
                </c:pt>
                <c:pt idx="3">
                  <c:v>21</c:v>
                </c:pt>
                <c:pt idx="4">
                  <c:v>20.9</c:v>
                </c:pt>
                <c:pt idx="5">
                  <c:v>20.399999999999999</c:v>
                </c:pt>
                <c:pt idx="6">
                  <c:v>20.399999999999999</c:v>
                </c:pt>
                <c:pt idx="7">
                  <c:v>20.3</c:v>
                </c:pt>
                <c:pt idx="8">
                  <c:v>20.3</c:v>
                </c:pt>
                <c:pt idx="9">
                  <c:v>20.2</c:v>
                </c:pt>
                <c:pt idx="10">
                  <c:v>20.2</c:v>
                </c:pt>
                <c:pt idx="11">
                  <c:v>20.100000000000001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19.899999999999999</c:v>
                </c:pt>
                <c:pt idx="16">
                  <c:v>19.899999999999999</c:v>
                </c:pt>
                <c:pt idx="17">
                  <c:v>19.8</c:v>
                </c:pt>
                <c:pt idx="18">
                  <c:v>19.5</c:v>
                </c:pt>
                <c:pt idx="19">
                  <c:v>18.7</c:v>
                </c:pt>
                <c:pt idx="20">
                  <c:v>18.5</c:v>
                </c:pt>
                <c:pt idx="21">
                  <c:v>18.3</c:v>
                </c:pt>
                <c:pt idx="22">
                  <c:v>18</c:v>
                </c:pt>
                <c:pt idx="23">
                  <c:v>17.600000000000001</c:v>
                </c:pt>
                <c:pt idx="24">
                  <c:v>17.5</c:v>
                </c:pt>
                <c:pt idx="25">
                  <c:v>17.3</c:v>
                </c:pt>
                <c:pt idx="26">
                  <c:v>17</c:v>
                </c:pt>
                <c:pt idx="27">
                  <c:v>17</c:v>
                </c:pt>
                <c:pt idx="28">
                  <c:v>16.7</c:v>
                </c:pt>
                <c:pt idx="29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406968"/>
        <c:axId val="457405008"/>
      </c:barChart>
      <c:catAx>
        <c:axId val="4574069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405008"/>
        <c:crosses val="autoZero"/>
        <c:auto val="1"/>
        <c:lblAlgn val="ctr"/>
        <c:lblOffset val="100"/>
        <c:noMultiLvlLbl val="0"/>
      </c:catAx>
      <c:valAx>
        <c:axId val="45740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40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4-4534-B674-C20807C5D1F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4-4534-B674-C20807C5D1F8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09-463C-9860-5E7389125DF5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09-463C-9860-5E7389125DF5}"/>
              </c:ext>
            </c:extLst>
          </c:dPt>
          <c:cat>
            <c:strRef>
              <c:f>List1!$A$2:$A$31</c:f>
              <c:strCache>
                <c:ptCount val="30"/>
                <c:pt idx="0">
                  <c:v>Italy</c:v>
                </c:pt>
                <c:pt idx="1">
                  <c:v>Malta</c:v>
                </c:pt>
                <c:pt idx="2">
                  <c:v>Sweden</c:v>
                </c:pt>
                <c:pt idx="3">
                  <c:v>Cyprus</c:v>
                </c:pt>
                <c:pt idx="4">
                  <c:v>Spain</c:v>
                </c:pt>
                <c:pt idx="5">
                  <c:v>Luxembourg</c:v>
                </c:pt>
                <c:pt idx="6">
                  <c:v>Netherlands</c:v>
                </c:pt>
                <c:pt idx="7">
                  <c:v>Ireland</c:v>
                </c:pt>
                <c:pt idx="8">
                  <c:v>France</c:v>
                </c:pt>
                <c:pt idx="9">
                  <c:v>United Kingdom</c:v>
                </c:pt>
                <c:pt idx="10">
                  <c:v>Austria</c:v>
                </c:pt>
                <c:pt idx="11">
                  <c:v>Belgium</c:v>
                </c:pt>
                <c:pt idx="12">
                  <c:v>Denmark</c:v>
                </c:pt>
                <c:pt idx="13">
                  <c:v>Greece</c:v>
                </c:pt>
                <c:pt idx="14">
                  <c:v>Finland</c:v>
                </c:pt>
                <c:pt idx="15">
                  <c:v>Germany</c:v>
                </c:pt>
                <c:pt idx="16">
                  <c:v>European Union (28)</c:v>
                </c:pt>
                <c:pt idx="17">
                  <c:v>Slovenia</c:v>
                </c:pt>
                <c:pt idx="18">
                  <c:v>Portugal</c:v>
                </c:pt>
                <c:pt idx="19">
                  <c:v>Czech Republic</c:v>
                </c:pt>
                <c:pt idx="20">
                  <c:v>Liberecký kraj</c:v>
                </c:pt>
                <c:pt idx="21">
                  <c:v>Croatia</c:v>
                </c:pt>
                <c:pt idx="22">
                  <c:v>Poland</c:v>
                </c:pt>
                <c:pt idx="23">
                  <c:v>Slovakia</c:v>
                </c:pt>
                <c:pt idx="24">
                  <c:v>Estonia</c:v>
                </c:pt>
                <c:pt idx="25">
                  <c:v>Hungary</c:v>
                </c:pt>
                <c:pt idx="26">
                  <c:v>Romania</c:v>
                </c:pt>
                <c:pt idx="27">
                  <c:v>Bulgaria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81</c:v>
                </c:pt>
                <c:pt idx="1">
                  <c:v>80.599999999999994</c:v>
                </c:pt>
                <c:pt idx="2">
                  <c:v>80.599999999999994</c:v>
                </c:pt>
                <c:pt idx="3">
                  <c:v>80.5</c:v>
                </c:pt>
                <c:pt idx="4">
                  <c:v>80.5</c:v>
                </c:pt>
                <c:pt idx="5">
                  <c:v>80.099999999999994</c:v>
                </c:pt>
                <c:pt idx="6">
                  <c:v>80</c:v>
                </c:pt>
                <c:pt idx="7">
                  <c:v>79.900000000000006</c:v>
                </c:pt>
                <c:pt idx="8">
                  <c:v>79.5</c:v>
                </c:pt>
                <c:pt idx="9">
                  <c:v>79.400000000000006</c:v>
                </c:pt>
                <c:pt idx="10">
                  <c:v>79.3</c:v>
                </c:pt>
                <c:pt idx="11">
                  <c:v>79</c:v>
                </c:pt>
                <c:pt idx="12">
                  <c:v>79</c:v>
                </c:pt>
                <c:pt idx="13">
                  <c:v>78.900000000000006</c:v>
                </c:pt>
                <c:pt idx="14">
                  <c:v>78.599999999999994</c:v>
                </c:pt>
                <c:pt idx="15">
                  <c:v>78.599999999999994</c:v>
                </c:pt>
                <c:pt idx="16">
                  <c:v>78.2</c:v>
                </c:pt>
                <c:pt idx="17">
                  <c:v>78.2</c:v>
                </c:pt>
                <c:pt idx="18">
                  <c:v>78.099999999999994</c:v>
                </c:pt>
                <c:pt idx="19">
                  <c:v>76.099999999999994</c:v>
                </c:pt>
                <c:pt idx="20">
                  <c:v>76</c:v>
                </c:pt>
                <c:pt idx="21">
                  <c:v>75</c:v>
                </c:pt>
                <c:pt idx="22">
                  <c:v>73.900000000000006</c:v>
                </c:pt>
                <c:pt idx="23">
                  <c:v>73.8</c:v>
                </c:pt>
                <c:pt idx="24">
                  <c:v>73.3</c:v>
                </c:pt>
                <c:pt idx="25">
                  <c:v>72.599999999999994</c:v>
                </c:pt>
                <c:pt idx="26">
                  <c:v>71.7</c:v>
                </c:pt>
                <c:pt idx="27">
                  <c:v>71.3</c:v>
                </c:pt>
                <c:pt idx="28">
                  <c:v>69.8</c:v>
                </c:pt>
                <c:pt idx="29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54128"/>
        <c:axId val="964264712"/>
      </c:barChart>
      <c:catAx>
        <c:axId val="9642541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64712"/>
        <c:crosses val="autoZero"/>
        <c:auto val="1"/>
        <c:lblAlgn val="ctr"/>
        <c:lblOffset val="100"/>
        <c:noMultiLvlLbl val="0"/>
      </c:catAx>
      <c:valAx>
        <c:axId val="96426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5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5-4625-A271-9AE9D7D41955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07-4668-B538-4868CDEFC348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03-4DBF-B0A8-51B129502FBE}"/>
              </c:ext>
            </c:extLst>
          </c:dPt>
          <c:dPt>
            <c:idx val="2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BB-4C70-AE0B-EFBAC4F2DF1E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303-4DBF-B0A8-51B129502FBE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BB-4C70-AE0B-EFBAC4F2DF1E}"/>
              </c:ext>
            </c:extLst>
          </c:dPt>
          <c:cat>
            <c:strRef>
              <c:f>List1!$A$2:$A$31</c:f>
              <c:strCache>
                <c:ptCount val="30"/>
                <c:pt idx="0">
                  <c:v>Spain</c:v>
                </c:pt>
                <c:pt idx="1">
                  <c:v>France</c:v>
                </c:pt>
                <c:pt idx="2">
                  <c:v>Italy</c:v>
                </c:pt>
                <c:pt idx="3">
                  <c:v>Luxembourg</c:v>
                </c:pt>
                <c:pt idx="4">
                  <c:v>Cyprus</c:v>
                </c:pt>
                <c:pt idx="5">
                  <c:v>Finland</c:v>
                </c:pt>
                <c:pt idx="6">
                  <c:v>Malta</c:v>
                </c:pt>
                <c:pt idx="7">
                  <c:v>Portugal</c:v>
                </c:pt>
                <c:pt idx="8">
                  <c:v>Slovenia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Greece</c:v>
                </c:pt>
                <c:pt idx="13">
                  <c:v>European Union (28)</c:v>
                </c:pt>
                <c:pt idx="14">
                  <c:v>Ireland</c:v>
                </c:pt>
                <c:pt idx="15">
                  <c:v>Germany</c:v>
                </c:pt>
                <c:pt idx="16">
                  <c:v>Netherlands</c:v>
                </c:pt>
                <c:pt idx="17">
                  <c:v>United Kingdom</c:v>
                </c:pt>
                <c:pt idx="18">
                  <c:v>Denmark</c:v>
                </c:pt>
                <c:pt idx="19">
                  <c:v>Estonia</c:v>
                </c:pt>
                <c:pt idx="20">
                  <c:v>Czech Republic</c:v>
                </c:pt>
                <c:pt idx="21">
                  <c:v>Liberecký kraj</c:v>
                </c:pt>
                <c:pt idx="22">
                  <c:v>Poland</c:v>
                </c:pt>
                <c:pt idx="23">
                  <c:v>Croatia</c:v>
                </c:pt>
                <c:pt idx="24">
                  <c:v>Slovakia</c:v>
                </c:pt>
                <c:pt idx="25">
                  <c:v>Lithuania</c:v>
                </c:pt>
                <c:pt idx="26">
                  <c:v>Hungary</c:v>
                </c:pt>
                <c:pt idx="27">
                  <c:v>Latvia</c:v>
                </c:pt>
                <c:pt idx="28">
                  <c:v>Romania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86.3</c:v>
                </c:pt>
                <c:pt idx="1">
                  <c:v>85.7</c:v>
                </c:pt>
                <c:pt idx="2">
                  <c:v>85.6</c:v>
                </c:pt>
                <c:pt idx="3">
                  <c:v>85.4</c:v>
                </c:pt>
                <c:pt idx="4">
                  <c:v>84.9</c:v>
                </c:pt>
                <c:pt idx="5">
                  <c:v>84.4</c:v>
                </c:pt>
                <c:pt idx="6">
                  <c:v>84.4</c:v>
                </c:pt>
                <c:pt idx="7">
                  <c:v>84.3</c:v>
                </c:pt>
                <c:pt idx="8">
                  <c:v>84.3</c:v>
                </c:pt>
                <c:pt idx="9">
                  <c:v>84.1</c:v>
                </c:pt>
                <c:pt idx="10">
                  <c:v>84.1</c:v>
                </c:pt>
                <c:pt idx="11">
                  <c:v>84</c:v>
                </c:pt>
                <c:pt idx="12">
                  <c:v>84</c:v>
                </c:pt>
                <c:pt idx="13">
                  <c:v>83.6</c:v>
                </c:pt>
                <c:pt idx="14">
                  <c:v>83.6</c:v>
                </c:pt>
                <c:pt idx="15">
                  <c:v>83.5</c:v>
                </c:pt>
                <c:pt idx="16">
                  <c:v>83.2</c:v>
                </c:pt>
                <c:pt idx="17">
                  <c:v>83</c:v>
                </c:pt>
                <c:pt idx="18">
                  <c:v>82.8</c:v>
                </c:pt>
                <c:pt idx="19">
                  <c:v>82.2</c:v>
                </c:pt>
                <c:pt idx="20">
                  <c:v>82.1</c:v>
                </c:pt>
                <c:pt idx="21">
                  <c:v>82</c:v>
                </c:pt>
                <c:pt idx="22">
                  <c:v>82</c:v>
                </c:pt>
                <c:pt idx="23">
                  <c:v>81.3</c:v>
                </c:pt>
                <c:pt idx="24">
                  <c:v>80.7</c:v>
                </c:pt>
                <c:pt idx="25">
                  <c:v>80.099999999999994</c:v>
                </c:pt>
                <c:pt idx="26">
                  <c:v>79.7</c:v>
                </c:pt>
                <c:pt idx="27">
                  <c:v>79.599999999999994</c:v>
                </c:pt>
                <c:pt idx="28">
                  <c:v>79.099999999999994</c:v>
                </c:pt>
                <c:pt idx="29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55304"/>
        <c:axId val="964263536"/>
      </c:barChart>
      <c:catAx>
        <c:axId val="964255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63536"/>
        <c:crosses val="autoZero"/>
        <c:auto val="1"/>
        <c:lblAlgn val="ctr"/>
        <c:lblOffset val="100"/>
        <c:noMultiLvlLbl val="0"/>
      </c:catAx>
      <c:valAx>
        <c:axId val="9642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5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7A-4BFE-8BFC-42F1DF169735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57-4DD6-80C8-9772E6F6C973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9F-4EEF-943C-605A18371EC6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2E6-4E06-8F69-59B3C97B92F2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9F-4EEF-943C-605A18371EC6}"/>
              </c:ext>
            </c:extLst>
          </c:dPt>
          <c:cat>
            <c:strRef>
              <c:f>List1!$A$2:$A$31</c:f>
              <c:strCache>
                <c:ptCount val="30"/>
                <c:pt idx="0">
                  <c:v>Malta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Sweden</c:v>
                </c:pt>
                <c:pt idx="5">
                  <c:v>Cyprus</c:v>
                </c:pt>
                <c:pt idx="6">
                  <c:v>Greece</c:v>
                </c:pt>
                <c:pt idx="7">
                  <c:v>Luxembourg</c:v>
                </c:pt>
                <c:pt idx="8">
                  <c:v>United Kingdom</c:v>
                </c:pt>
                <c:pt idx="9">
                  <c:v>Ireland</c:v>
                </c:pt>
                <c:pt idx="10">
                  <c:v>Austria</c:v>
                </c:pt>
                <c:pt idx="11">
                  <c:v>Netherlands</c:v>
                </c:pt>
                <c:pt idx="12">
                  <c:v>Belgium</c:v>
                </c:pt>
                <c:pt idx="13">
                  <c:v>Denmark</c:v>
                </c:pt>
                <c:pt idx="14">
                  <c:v>European Union (28)</c:v>
                </c:pt>
                <c:pt idx="15">
                  <c:v>Finland</c:v>
                </c:pt>
                <c:pt idx="16">
                  <c:v>Germany</c:v>
                </c:pt>
                <c:pt idx="17">
                  <c:v>Portugal</c:v>
                </c:pt>
                <c:pt idx="18">
                  <c:v>Slovenia</c:v>
                </c:pt>
                <c:pt idx="19">
                  <c:v>Czech Republic</c:v>
                </c:pt>
                <c:pt idx="20">
                  <c:v>Liberecký kraj</c:v>
                </c:pt>
                <c:pt idx="21">
                  <c:v>Poland</c:v>
                </c:pt>
                <c:pt idx="22">
                  <c:v>Croatia</c:v>
                </c:pt>
                <c:pt idx="23">
                  <c:v>Estonia</c:v>
                </c:pt>
                <c:pt idx="24">
                  <c:v>Slovakia</c:v>
                </c:pt>
                <c:pt idx="25">
                  <c:v>Romania</c:v>
                </c:pt>
                <c:pt idx="26">
                  <c:v>Hungary</c:v>
                </c:pt>
                <c:pt idx="27">
                  <c:v>Bulgaria</c:v>
                </c:pt>
                <c:pt idx="28">
                  <c:v>Lithuania</c:v>
                </c:pt>
                <c:pt idx="29">
                  <c:v>Latvia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19.7</c:v>
                </c:pt>
                <c:pt idx="1">
                  <c:v>19.600000000000001</c:v>
                </c:pt>
                <c:pt idx="2">
                  <c:v>19.399999999999999</c:v>
                </c:pt>
                <c:pt idx="3">
                  <c:v>19.399999999999999</c:v>
                </c:pt>
                <c:pt idx="4">
                  <c:v>19.100000000000001</c:v>
                </c:pt>
                <c:pt idx="5">
                  <c:v>19</c:v>
                </c:pt>
                <c:pt idx="6">
                  <c:v>18.899999999999999</c:v>
                </c:pt>
                <c:pt idx="7">
                  <c:v>18.899999999999999</c:v>
                </c:pt>
                <c:pt idx="8">
                  <c:v>18.8</c:v>
                </c:pt>
                <c:pt idx="9">
                  <c:v>18.600000000000001</c:v>
                </c:pt>
                <c:pt idx="10">
                  <c:v>18.5</c:v>
                </c:pt>
                <c:pt idx="11">
                  <c:v>18.5</c:v>
                </c:pt>
                <c:pt idx="12">
                  <c:v>18.399999999999999</c:v>
                </c:pt>
                <c:pt idx="13">
                  <c:v>18.2</c:v>
                </c:pt>
                <c:pt idx="14">
                  <c:v>18.2</c:v>
                </c:pt>
                <c:pt idx="15">
                  <c:v>18.2</c:v>
                </c:pt>
                <c:pt idx="16">
                  <c:v>18.100000000000001</c:v>
                </c:pt>
                <c:pt idx="17">
                  <c:v>18</c:v>
                </c:pt>
                <c:pt idx="18">
                  <c:v>17.899999999999999</c:v>
                </c:pt>
                <c:pt idx="19">
                  <c:v>16.2</c:v>
                </c:pt>
                <c:pt idx="20">
                  <c:v>16</c:v>
                </c:pt>
                <c:pt idx="21">
                  <c:v>16</c:v>
                </c:pt>
                <c:pt idx="22">
                  <c:v>15.6</c:v>
                </c:pt>
                <c:pt idx="23">
                  <c:v>15.6</c:v>
                </c:pt>
                <c:pt idx="24">
                  <c:v>15.3</c:v>
                </c:pt>
                <c:pt idx="25">
                  <c:v>14.7</c:v>
                </c:pt>
                <c:pt idx="26">
                  <c:v>14.6</c:v>
                </c:pt>
                <c:pt idx="27">
                  <c:v>14.2</c:v>
                </c:pt>
                <c:pt idx="28">
                  <c:v>14.2</c:v>
                </c:pt>
                <c:pt idx="2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55696"/>
        <c:axId val="964256088"/>
      </c:barChart>
      <c:catAx>
        <c:axId val="9642556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56088"/>
        <c:crosses val="autoZero"/>
        <c:auto val="1"/>
        <c:lblAlgn val="ctr"/>
        <c:lblOffset val="100"/>
        <c:noMultiLvlLbl val="0"/>
      </c:catAx>
      <c:valAx>
        <c:axId val="96425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Naděje dožití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Naděje dožití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8F9-424B-A1E8-452D3D1CEBF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7A-4BFE-8BFC-42F1DF169735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CCB-4C61-91E3-FEC94923C7D5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60-4135-948C-88D4D4DF4EB8}"/>
              </c:ext>
            </c:extLst>
          </c:dPt>
          <c:cat>
            <c:strRef>
              <c:f>List1!$A$2:$A$31</c:f>
              <c:strCache>
                <c:ptCount val="30"/>
                <c:pt idx="0">
                  <c:v>France</c:v>
                </c:pt>
                <c:pt idx="1">
                  <c:v>Spain</c:v>
                </c:pt>
                <c:pt idx="2">
                  <c:v>Italy</c:v>
                </c:pt>
                <c:pt idx="3">
                  <c:v>Luxembourg</c:v>
                </c:pt>
                <c:pt idx="4">
                  <c:v>Malta</c:v>
                </c:pt>
                <c:pt idx="5">
                  <c:v>Belgium</c:v>
                </c:pt>
                <c:pt idx="6">
                  <c:v>Finland</c:v>
                </c:pt>
                <c:pt idx="7">
                  <c:v>Cyprus</c:v>
                </c:pt>
                <c:pt idx="8">
                  <c:v>Portugal</c:v>
                </c:pt>
                <c:pt idx="9">
                  <c:v>Slovenia</c:v>
                </c:pt>
                <c:pt idx="10">
                  <c:v>Austria</c:v>
                </c:pt>
                <c:pt idx="11">
                  <c:v>Greece</c:v>
                </c:pt>
                <c:pt idx="12">
                  <c:v>European Union (28)</c:v>
                </c:pt>
                <c:pt idx="13">
                  <c:v>Sweden</c:v>
                </c:pt>
                <c:pt idx="14">
                  <c:v>Germany</c:v>
                </c:pt>
                <c:pt idx="15">
                  <c:v>Ireland</c:v>
                </c:pt>
                <c:pt idx="16">
                  <c:v>Netherlands</c:v>
                </c:pt>
                <c:pt idx="17">
                  <c:v>United Kingdom</c:v>
                </c:pt>
                <c:pt idx="18">
                  <c:v>Estonia</c:v>
                </c:pt>
                <c:pt idx="19">
                  <c:v>Denmark</c:v>
                </c:pt>
                <c:pt idx="20">
                  <c:v>Poland</c:v>
                </c:pt>
                <c:pt idx="21">
                  <c:v>Czech Republic</c:v>
                </c:pt>
                <c:pt idx="22">
                  <c:v>Liberecký kraj</c:v>
                </c:pt>
                <c:pt idx="23">
                  <c:v>Lithuania</c:v>
                </c:pt>
                <c:pt idx="24">
                  <c:v>Croatia</c:v>
                </c:pt>
                <c:pt idx="25">
                  <c:v>Slovakia</c:v>
                </c:pt>
                <c:pt idx="26">
                  <c:v>Latvia</c:v>
                </c:pt>
                <c:pt idx="27">
                  <c:v>Hungary</c:v>
                </c:pt>
                <c:pt idx="28">
                  <c:v>Romania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23.7</c:v>
                </c:pt>
                <c:pt idx="1">
                  <c:v>23.6</c:v>
                </c:pt>
                <c:pt idx="2">
                  <c:v>22.9</c:v>
                </c:pt>
                <c:pt idx="3">
                  <c:v>22.7</c:v>
                </c:pt>
                <c:pt idx="4">
                  <c:v>22.1</c:v>
                </c:pt>
                <c:pt idx="5">
                  <c:v>21.9</c:v>
                </c:pt>
                <c:pt idx="6">
                  <c:v>21.9</c:v>
                </c:pt>
                <c:pt idx="7">
                  <c:v>21.8</c:v>
                </c:pt>
                <c:pt idx="8">
                  <c:v>21.8</c:v>
                </c:pt>
                <c:pt idx="9">
                  <c:v>21.8</c:v>
                </c:pt>
                <c:pt idx="10">
                  <c:v>21.7</c:v>
                </c:pt>
                <c:pt idx="11">
                  <c:v>21.7</c:v>
                </c:pt>
                <c:pt idx="12">
                  <c:v>21.6</c:v>
                </c:pt>
                <c:pt idx="13">
                  <c:v>21.5</c:v>
                </c:pt>
                <c:pt idx="14">
                  <c:v>21.3</c:v>
                </c:pt>
                <c:pt idx="15">
                  <c:v>21.1</c:v>
                </c:pt>
                <c:pt idx="16">
                  <c:v>21.1</c:v>
                </c:pt>
                <c:pt idx="17">
                  <c:v>21.1</c:v>
                </c:pt>
                <c:pt idx="18">
                  <c:v>20.9</c:v>
                </c:pt>
                <c:pt idx="19">
                  <c:v>20.8</c:v>
                </c:pt>
                <c:pt idx="20">
                  <c:v>20.5</c:v>
                </c:pt>
                <c:pt idx="21">
                  <c:v>20</c:v>
                </c:pt>
                <c:pt idx="22">
                  <c:v>20</c:v>
                </c:pt>
                <c:pt idx="23">
                  <c:v>19.399999999999999</c:v>
                </c:pt>
                <c:pt idx="24">
                  <c:v>19.2</c:v>
                </c:pt>
                <c:pt idx="25">
                  <c:v>19.2</c:v>
                </c:pt>
                <c:pt idx="26">
                  <c:v>19</c:v>
                </c:pt>
                <c:pt idx="27">
                  <c:v>18.7</c:v>
                </c:pt>
                <c:pt idx="28">
                  <c:v>18.3</c:v>
                </c:pt>
                <c:pt idx="29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56136"/>
        <c:axId val="759438640"/>
      </c:barChart>
      <c:catAx>
        <c:axId val="3281561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9438640"/>
        <c:crosses val="autoZero"/>
        <c:auto val="1"/>
        <c:lblAlgn val="ctr"/>
        <c:lblOffset val="100"/>
        <c:noMultiLvlLbl val="0"/>
      </c:catAx>
      <c:valAx>
        <c:axId val="75943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věk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548677071776086E-2"/>
              <c:y val="0.2901508482652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5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Kojenecká 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Kojenec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9-4327-ACC0-1D135CF9A550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9-4327-ACC0-1D135CF9A550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9-4327-ACC0-1D135CF9A550}"/>
              </c:ext>
            </c:extLst>
          </c:dPt>
          <c:dPt>
            <c:idx val="2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C04-45EF-8A99-40C1C4D70763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9-4327-ACC0-1D135CF9A550}"/>
              </c:ext>
            </c:extLst>
          </c:dPt>
          <c:cat>
            <c:strRef>
              <c:f>List1!$A$2:$A$31</c:f>
              <c:strCache>
                <c:ptCount val="30"/>
                <c:pt idx="0">
                  <c:v>Malta</c:v>
                </c:pt>
                <c:pt idx="1">
                  <c:v>Romania</c:v>
                </c:pt>
                <c:pt idx="2">
                  <c:v>Bulgaria</c:v>
                </c:pt>
                <c:pt idx="3">
                  <c:v>Slovakia</c:v>
                </c:pt>
                <c:pt idx="4">
                  <c:v>Lithuania</c:v>
                </c:pt>
                <c:pt idx="5">
                  <c:v>Croatia</c:v>
                </c:pt>
                <c:pt idx="6">
                  <c:v>Greece</c:v>
                </c:pt>
                <c:pt idx="7">
                  <c:v>Poland</c:v>
                </c:pt>
                <c:pt idx="8">
                  <c:v>Hungary</c:v>
                </c:pt>
                <c:pt idx="9">
                  <c:v>Luxembourg</c:v>
                </c:pt>
                <c:pt idx="10">
                  <c:v>United Kingdom</c:v>
                </c:pt>
                <c:pt idx="11">
                  <c:v>France</c:v>
                </c:pt>
                <c:pt idx="12">
                  <c:v>Latvia</c:v>
                </c:pt>
                <c:pt idx="13">
                  <c:v>European Union (28)</c:v>
                </c:pt>
                <c:pt idx="14">
                  <c:v>Netherlands</c:v>
                </c:pt>
                <c:pt idx="15">
                  <c:v>Germany</c:v>
                </c:pt>
                <c:pt idx="16">
                  <c:v>Belgium</c:v>
                </c:pt>
                <c:pt idx="17">
                  <c:v>Portugal</c:v>
                </c:pt>
                <c:pt idx="18">
                  <c:v>Austria</c:v>
                </c:pt>
                <c:pt idx="19">
                  <c:v>Denmark</c:v>
                </c:pt>
                <c:pt idx="20">
                  <c:v>Ireland</c:v>
                </c:pt>
                <c:pt idx="21">
                  <c:v>Czech Republic</c:v>
                </c:pt>
                <c:pt idx="22">
                  <c:v>Italy</c:v>
                </c:pt>
                <c:pt idx="23">
                  <c:v>Spain</c:v>
                </c:pt>
                <c:pt idx="24">
                  <c:v>Cyprus</c:v>
                </c:pt>
                <c:pt idx="25">
                  <c:v>Liberecký kraj</c:v>
                </c:pt>
                <c:pt idx="26">
                  <c:v>Sweden</c:v>
                </c:pt>
                <c:pt idx="27">
                  <c:v>Estonia</c:v>
                </c:pt>
                <c:pt idx="28">
                  <c:v>Slovenia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7.4</c:v>
                </c:pt>
                <c:pt idx="1">
                  <c:v>7</c:v>
                </c:pt>
                <c:pt idx="2">
                  <c:v>6.5</c:v>
                </c:pt>
                <c:pt idx="3">
                  <c:v>5.4</c:v>
                </c:pt>
                <c:pt idx="4">
                  <c:v>4.5</c:v>
                </c:pt>
                <c:pt idx="5">
                  <c:v>4.3</c:v>
                </c:pt>
                <c:pt idx="6">
                  <c:v>4.2</c:v>
                </c:pt>
                <c:pt idx="7">
                  <c:v>4</c:v>
                </c:pt>
                <c:pt idx="8">
                  <c:v>3.9</c:v>
                </c:pt>
                <c:pt idx="9">
                  <c:v>3.8</c:v>
                </c:pt>
                <c:pt idx="10">
                  <c:v>3.8</c:v>
                </c:pt>
                <c:pt idx="11">
                  <c:v>3.7</c:v>
                </c:pt>
                <c:pt idx="12">
                  <c:v>3.7</c:v>
                </c:pt>
                <c:pt idx="13">
                  <c:v>3.6</c:v>
                </c:pt>
                <c:pt idx="14">
                  <c:v>3.5</c:v>
                </c:pt>
                <c:pt idx="15">
                  <c:v>3.4</c:v>
                </c:pt>
                <c:pt idx="16">
                  <c:v>3.2</c:v>
                </c:pt>
                <c:pt idx="17">
                  <c:v>3.2</c:v>
                </c:pt>
                <c:pt idx="18">
                  <c:v>3.1</c:v>
                </c:pt>
                <c:pt idx="19">
                  <c:v>3.1</c:v>
                </c:pt>
                <c:pt idx="20">
                  <c:v>3</c:v>
                </c:pt>
                <c:pt idx="21">
                  <c:v>2.8</c:v>
                </c:pt>
                <c:pt idx="22">
                  <c:v>2.8</c:v>
                </c:pt>
                <c:pt idx="23">
                  <c:v>2.7</c:v>
                </c:pt>
                <c:pt idx="24">
                  <c:v>2.6</c:v>
                </c:pt>
                <c:pt idx="25">
                  <c:v>2.6</c:v>
                </c:pt>
                <c:pt idx="26">
                  <c:v>2.5</c:v>
                </c:pt>
                <c:pt idx="27">
                  <c:v>2.2999999999999998</c:v>
                </c:pt>
                <c:pt idx="28">
                  <c:v>2</c:v>
                </c:pt>
                <c:pt idx="29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404224"/>
        <c:axId val="457406576"/>
      </c:barChart>
      <c:catAx>
        <c:axId val="4574042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406576"/>
        <c:crosses val="autoZero"/>
        <c:auto val="1"/>
        <c:lblAlgn val="ctr"/>
        <c:lblOffset val="100"/>
        <c:noMultiLvlLbl val="0"/>
      </c:catAx>
      <c:valAx>
        <c:axId val="45740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mrtvých dětí do 1 roku </a:t>
                </a:r>
                <a:b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na 1000 živě narozených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4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Perinatální</a:t>
            </a:r>
            <a:r>
              <a:rPr lang="cs-CZ" baseline="0" dirty="0">
                <a:solidFill>
                  <a:schemeClr val="tx1"/>
                </a:solidFill>
              </a:rPr>
              <a:t> ú</a:t>
            </a:r>
            <a:r>
              <a:rPr lang="cs-CZ" dirty="0">
                <a:solidFill>
                  <a:schemeClr val="tx1"/>
                </a:solidFill>
              </a:rPr>
              <a:t>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Kojenec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1-4DA7-9AEB-1573E7EB5F2A}"/>
              </c:ext>
            </c:extLst>
          </c:dPt>
          <c:dPt>
            <c:idx val="1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836-47E9-8CCC-6D64E537CA85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3-499A-9C72-8C2123A7F43C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1-4DA7-9AEB-1573E7EB5F2A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33-499A-9C72-8C2123A7F43C}"/>
              </c:ext>
            </c:extLst>
          </c:dPt>
          <c:cat>
            <c:strRef>
              <c:f>List1!$A$2:$A$20</c:f>
              <c:strCache>
                <c:ptCount val="19"/>
                <c:pt idx="0">
                  <c:v>Romania</c:v>
                </c:pt>
                <c:pt idx="1">
                  <c:v>Ireland</c:v>
                </c:pt>
                <c:pt idx="2">
                  <c:v>Luxembourg</c:v>
                </c:pt>
                <c:pt idx="3">
                  <c:v>Latvia</c:v>
                </c:pt>
                <c:pt idx="4">
                  <c:v>Lithuania</c:v>
                </c:pt>
                <c:pt idx="5">
                  <c:v>Hungary</c:v>
                </c:pt>
                <c:pt idx="6">
                  <c:v>European Union (28)</c:v>
                </c:pt>
                <c:pt idx="7">
                  <c:v>Croatia</c:v>
                </c:pt>
                <c:pt idx="8">
                  <c:v>Netherlands</c:v>
                </c:pt>
                <c:pt idx="9">
                  <c:v>Malta</c:v>
                </c:pt>
                <c:pt idx="10">
                  <c:v>Liberecký kraj</c:v>
                </c:pt>
                <c:pt idx="11">
                  <c:v>Sweden</c:v>
                </c:pt>
                <c:pt idx="12">
                  <c:v>Czech Republic</c:v>
                </c:pt>
                <c:pt idx="13">
                  <c:v>Austria</c:v>
                </c:pt>
                <c:pt idx="14">
                  <c:v>Slovenia</c:v>
                </c:pt>
                <c:pt idx="15">
                  <c:v>Denmark</c:v>
                </c:pt>
                <c:pt idx="16">
                  <c:v>Finland</c:v>
                </c:pt>
                <c:pt idx="17">
                  <c:v>Estonia</c:v>
                </c:pt>
                <c:pt idx="18">
                  <c:v>Cyprus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6.04</c:v>
                </c:pt>
                <c:pt idx="1">
                  <c:v>4.67</c:v>
                </c:pt>
                <c:pt idx="2">
                  <c:v>4.53</c:v>
                </c:pt>
                <c:pt idx="3">
                  <c:v>4.42</c:v>
                </c:pt>
                <c:pt idx="4">
                  <c:v>4.22</c:v>
                </c:pt>
                <c:pt idx="5">
                  <c:v>4.1399999999999997</c:v>
                </c:pt>
                <c:pt idx="6">
                  <c:v>4.0199999999999996</c:v>
                </c:pt>
                <c:pt idx="7">
                  <c:v>3.8</c:v>
                </c:pt>
                <c:pt idx="8">
                  <c:v>3.55</c:v>
                </c:pt>
                <c:pt idx="9">
                  <c:v>3.24</c:v>
                </c:pt>
                <c:pt idx="10">
                  <c:v>3.2</c:v>
                </c:pt>
                <c:pt idx="11">
                  <c:v>3.12</c:v>
                </c:pt>
                <c:pt idx="12">
                  <c:v>2.95</c:v>
                </c:pt>
                <c:pt idx="13">
                  <c:v>2.9</c:v>
                </c:pt>
                <c:pt idx="14">
                  <c:v>2.88</c:v>
                </c:pt>
                <c:pt idx="15">
                  <c:v>2.69</c:v>
                </c:pt>
                <c:pt idx="16">
                  <c:v>2.63</c:v>
                </c:pt>
                <c:pt idx="17">
                  <c:v>1.95</c:v>
                </c:pt>
                <c:pt idx="18">
                  <c:v>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54960"/>
        <c:axId val="328153000"/>
      </c:barChart>
      <c:catAx>
        <c:axId val="3281549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53000"/>
        <c:crosses val="autoZero"/>
        <c:auto val="1"/>
        <c:lblAlgn val="ctr"/>
        <c:lblOffset val="100"/>
        <c:noMultiLvlLbl val="0"/>
      </c:catAx>
      <c:valAx>
        <c:axId val="32815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úmrtí novorozence po živém narození plus úmrtí plodu v daném roce na 1000 živých </a:t>
                </a:r>
                <a:b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a mrtvě narozených dětí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5685846339720108E-3"/>
              <c:y val="5.26092527079526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5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1-41AE-A0DA-3B3F51AF407F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827-45FC-A4D6-9E7A25A0B58C}"/>
              </c:ext>
            </c:extLst>
          </c:dPt>
          <c:dPt>
            <c:idx val="1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B1-41AE-A0DA-3B3F51AF407F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CB-411D-ABD3-AE93AFCB6B49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B1-41AE-A0DA-3B3F51AF407F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Romania</c:v>
                </c:pt>
                <c:pt idx="2">
                  <c:v>Hungary</c:v>
                </c:pt>
                <c:pt idx="3">
                  <c:v>Lithuania</c:v>
                </c:pt>
                <c:pt idx="4">
                  <c:v>Latvia</c:v>
                </c:pt>
                <c:pt idx="5">
                  <c:v>Croatia</c:v>
                </c:pt>
                <c:pt idx="6">
                  <c:v>Slovakia</c:v>
                </c:pt>
                <c:pt idx="7">
                  <c:v>Czech Republic</c:v>
                </c:pt>
                <c:pt idx="8">
                  <c:v>Poland</c:v>
                </c:pt>
                <c:pt idx="9">
                  <c:v>Estonia</c:v>
                </c:pt>
                <c:pt idx="10">
                  <c:v>Germany</c:v>
                </c:pt>
                <c:pt idx="11">
                  <c:v>Cyprus</c:v>
                </c:pt>
                <c:pt idx="12">
                  <c:v>Slovenia</c:v>
                </c:pt>
                <c:pt idx="13">
                  <c:v>Liberecký kraj</c:v>
                </c:pt>
                <c:pt idx="14">
                  <c:v>European Union (28)</c:v>
                </c:pt>
                <c:pt idx="15">
                  <c:v>Denmark</c:v>
                </c:pt>
                <c:pt idx="16">
                  <c:v>Portugal</c:v>
                </c:pt>
                <c:pt idx="17">
                  <c:v>Greece</c:v>
                </c:pt>
                <c:pt idx="18">
                  <c:v>United Kingdom</c:v>
                </c:pt>
                <c:pt idx="19">
                  <c:v>Belgium</c:v>
                </c:pt>
                <c:pt idx="20">
                  <c:v>Netherlands</c:v>
                </c:pt>
                <c:pt idx="21">
                  <c:v>Austria</c:v>
                </c:pt>
                <c:pt idx="22">
                  <c:v>Ireland</c:v>
                </c:pt>
                <c:pt idx="23">
                  <c:v>Finland</c:v>
                </c:pt>
                <c:pt idx="24">
                  <c:v>Malta</c:v>
                </c:pt>
                <c:pt idx="25">
                  <c:v>Luxembourg</c:v>
                </c:pt>
                <c:pt idx="26">
                  <c:v>Sweden</c:v>
                </c:pt>
                <c:pt idx="27">
                  <c:v>Italy</c:v>
                </c:pt>
                <c:pt idx="28">
                  <c:v>Spain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1660.1</c:v>
                </c:pt>
                <c:pt idx="1">
                  <c:v>1529.6</c:v>
                </c:pt>
                <c:pt idx="2">
                  <c:v>1500.2</c:v>
                </c:pt>
                <c:pt idx="3">
                  <c:v>1490</c:v>
                </c:pt>
                <c:pt idx="4">
                  <c:v>1489.4</c:v>
                </c:pt>
                <c:pt idx="5">
                  <c:v>1429.9</c:v>
                </c:pt>
                <c:pt idx="6">
                  <c:v>1390.3</c:v>
                </c:pt>
                <c:pt idx="7">
                  <c:v>1280.0999999999999</c:v>
                </c:pt>
                <c:pt idx="8">
                  <c:v>1273.5999999999999</c:v>
                </c:pt>
                <c:pt idx="9">
                  <c:v>1236.5999999999999</c:v>
                </c:pt>
                <c:pt idx="10">
                  <c:v>1057.2</c:v>
                </c:pt>
                <c:pt idx="11">
                  <c:v>1047.5</c:v>
                </c:pt>
                <c:pt idx="12">
                  <c:v>1041.0999999999999</c:v>
                </c:pt>
                <c:pt idx="13">
                  <c:v>1037.9094254381171</c:v>
                </c:pt>
                <c:pt idx="14">
                  <c:v>1036</c:v>
                </c:pt>
                <c:pt idx="15">
                  <c:v>1032.5</c:v>
                </c:pt>
                <c:pt idx="16">
                  <c:v>1005.3</c:v>
                </c:pt>
                <c:pt idx="17">
                  <c:v>1003.4</c:v>
                </c:pt>
                <c:pt idx="18">
                  <c:v>1002.4</c:v>
                </c:pt>
                <c:pt idx="19">
                  <c:v>1001.9</c:v>
                </c:pt>
                <c:pt idx="20">
                  <c:v>991.8</c:v>
                </c:pt>
                <c:pt idx="21">
                  <c:v>989.7</c:v>
                </c:pt>
                <c:pt idx="22">
                  <c:v>988.8</c:v>
                </c:pt>
                <c:pt idx="23">
                  <c:v>968.8</c:v>
                </c:pt>
                <c:pt idx="24">
                  <c:v>953.6</c:v>
                </c:pt>
                <c:pt idx="25">
                  <c:v>929.9</c:v>
                </c:pt>
                <c:pt idx="26">
                  <c:v>926.6</c:v>
                </c:pt>
                <c:pt idx="27">
                  <c:v>901.2</c:v>
                </c:pt>
                <c:pt idx="28">
                  <c:v>872.7</c:v>
                </c:pt>
                <c:pt idx="29">
                  <c:v>858.8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45552"/>
        <c:axId val="328148688"/>
      </c:barChart>
      <c:catAx>
        <c:axId val="3281455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48688"/>
        <c:crosses val="autoZero"/>
        <c:auto val="1"/>
        <c:lblAlgn val="ctr"/>
        <c:lblOffset val="100"/>
        <c:noMultiLvlLbl val="0"/>
      </c:catAx>
      <c:valAx>
        <c:axId val="32814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4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B5-40B7-8C0E-8EE1CC0B3E27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9-4D0E-9CBB-E5B824EFBC72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49-4D0E-9CBB-E5B824EFBC72}"/>
              </c:ext>
            </c:extLst>
          </c:dPt>
          <c:dPt>
            <c:idx val="1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579-4BA1-A707-878E8D6D0007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B5-40B7-8C0E-8EE1CC0B3E27}"/>
              </c:ext>
            </c:extLst>
          </c:dPt>
          <c:cat>
            <c:strRef>
              <c:f>List1!$A$2:$A$31</c:f>
              <c:strCache>
                <c:ptCount val="30"/>
                <c:pt idx="0">
                  <c:v>Greece</c:v>
                </c:pt>
                <c:pt idx="1">
                  <c:v>Cyprus</c:v>
                </c:pt>
                <c:pt idx="2">
                  <c:v>Lithuania</c:v>
                </c:pt>
                <c:pt idx="3">
                  <c:v>Netherlands</c:v>
                </c:pt>
                <c:pt idx="4">
                  <c:v>Sweden</c:v>
                </c:pt>
                <c:pt idx="5">
                  <c:v>Czech Republic</c:v>
                </c:pt>
                <c:pt idx="6">
                  <c:v>Germany</c:v>
                </c:pt>
                <c:pt idx="7">
                  <c:v>Italy</c:v>
                </c:pt>
                <c:pt idx="8">
                  <c:v>Belgium</c:v>
                </c:pt>
                <c:pt idx="9">
                  <c:v>Denmark</c:v>
                </c:pt>
                <c:pt idx="10">
                  <c:v>Portugal</c:v>
                </c:pt>
                <c:pt idx="11">
                  <c:v>European Union (28)</c:v>
                </c:pt>
                <c:pt idx="12">
                  <c:v>France</c:v>
                </c:pt>
                <c:pt idx="13">
                  <c:v>Luxembourg</c:v>
                </c:pt>
                <c:pt idx="14">
                  <c:v>Spain</c:v>
                </c:pt>
                <c:pt idx="15">
                  <c:v>Latvia</c:v>
                </c:pt>
                <c:pt idx="16">
                  <c:v>Romania</c:v>
                </c:pt>
                <c:pt idx="17">
                  <c:v>Slovakia</c:v>
                </c:pt>
                <c:pt idx="18">
                  <c:v>Liberecký kraj</c:v>
                </c:pt>
                <c:pt idx="19">
                  <c:v>Ireland</c:v>
                </c:pt>
                <c:pt idx="20">
                  <c:v>United Kingdom</c:v>
                </c:pt>
                <c:pt idx="21">
                  <c:v>Austria</c:v>
                </c:pt>
                <c:pt idx="22">
                  <c:v>Croatia</c:v>
                </c:pt>
                <c:pt idx="23">
                  <c:v>Hungary</c:v>
                </c:pt>
                <c:pt idx="24">
                  <c:v>Estonia</c:v>
                </c:pt>
                <c:pt idx="25">
                  <c:v>Bulgaria</c:v>
                </c:pt>
                <c:pt idx="26">
                  <c:v>Slovenia</c:v>
                </c:pt>
                <c:pt idx="27">
                  <c:v>Malta</c:v>
                </c:pt>
                <c:pt idx="28">
                  <c:v>Poland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32</c:v>
                </c:pt>
                <c:pt idx="1">
                  <c:v>26</c:v>
                </c:pt>
                <c:pt idx="2">
                  <c:v>25</c:v>
                </c:pt>
                <c:pt idx="3">
                  <c:v>24</c:v>
                </c:pt>
                <c:pt idx="4">
                  <c:v>24</c:v>
                </c:pt>
                <c:pt idx="5">
                  <c:v>23</c:v>
                </c:pt>
                <c:pt idx="6">
                  <c:v>23</c:v>
                </c:pt>
                <c:pt idx="7">
                  <c:v>22</c:v>
                </c:pt>
                <c:pt idx="8">
                  <c:v>21</c:v>
                </c:pt>
                <c:pt idx="9">
                  <c:v>19</c:v>
                </c:pt>
                <c:pt idx="10">
                  <c:v>18</c:v>
                </c:pt>
                <c:pt idx="11">
                  <c:v>17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15</c:v>
                </c:pt>
                <c:pt idx="16">
                  <c:v>15</c:v>
                </c:pt>
                <c:pt idx="17">
                  <c:v>13</c:v>
                </c:pt>
                <c:pt idx="18">
                  <c:v>12.296425838889496</c:v>
                </c:pt>
                <c:pt idx="19">
                  <c:v>12</c:v>
                </c:pt>
                <c:pt idx="20">
                  <c:v>11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9</c:v>
                </c:pt>
                <c:pt idx="25">
                  <c:v>8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1768"/>
        <c:axId val="964266280"/>
      </c:barChart>
      <c:catAx>
        <c:axId val="9642717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66280"/>
        <c:crosses val="autoZero"/>
        <c:auto val="1"/>
        <c:lblAlgn val="ctr"/>
        <c:lblOffset val="100"/>
        <c:noMultiLvlLbl val="0"/>
      </c:catAx>
      <c:valAx>
        <c:axId val="96426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BF0-434C-84E1-628AE3872356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1B2-483B-915F-C6CBE3AB0319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01-4DF0-ACF0-1AD12A506D34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01-4DF0-ACF0-1AD12A506D34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3A-49B2-AAB5-1BFEB43977ED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282-4F53-AEDD-BC1095A97885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01-4DF0-ACF0-1AD12A506D34}"/>
              </c:ext>
            </c:extLst>
          </c:dPt>
          <c:cat>
            <c:strRef>
              <c:f>List1!$A$2:$A$30</c:f>
              <c:strCache>
                <c:ptCount val="29"/>
                <c:pt idx="0">
                  <c:v>Sweden</c:v>
                </c:pt>
                <c:pt idx="1">
                  <c:v>Liberecký kraj</c:v>
                </c:pt>
                <c:pt idx="2">
                  <c:v>Belgium</c:v>
                </c:pt>
                <c:pt idx="3">
                  <c:v>France</c:v>
                </c:pt>
                <c:pt idx="4">
                  <c:v>Netherlands</c:v>
                </c:pt>
                <c:pt idx="5">
                  <c:v>Finland</c:v>
                </c:pt>
                <c:pt idx="6">
                  <c:v>Luxembourg</c:v>
                </c:pt>
                <c:pt idx="7">
                  <c:v>Czech Republic</c:v>
                </c:pt>
                <c:pt idx="8">
                  <c:v>Croatia</c:v>
                </c:pt>
                <c:pt idx="9">
                  <c:v>European Union (28)</c:v>
                </c:pt>
                <c:pt idx="10">
                  <c:v>Ireland</c:v>
                </c:pt>
                <c:pt idx="11">
                  <c:v>Austria</c:v>
                </c:pt>
                <c:pt idx="12">
                  <c:v>Estonia</c:v>
                </c:pt>
                <c:pt idx="13">
                  <c:v>Italy</c:v>
                </c:pt>
                <c:pt idx="14">
                  <c:v>Latvia</c:v>
                </c:pt>
                <c:pt idx="15">
                  <c:v>Spain</c:v>
                </c:pt>
                <c:pt idx="16">
                  <c:v>Germany</c:v>
                </c:pt>
                <c:pt idx="17">
                  <c:v>Portugal</c:v>
                </c:pt>
                <c:pt idx="18">
                  <c:v>Cyprus</c:v>
                </c:pt>
                <c:pt idx="19">
                  <c:v>United Kingdom</c:v>
                </c:pt>
                <c:pt idx="20">
                  <c:v>Denmark</c:v>
                </c:pt>
                <c:pt idx="21">
                  <c:v>Slovenia</c:v>
                </c:pt>
                <c:pt idx="22">
                  <c:v>Greece</c:v>
                </c:pt>
                <c:pt idx="23">
                  <c:v>Hungary</c:v>
                </c:pt>
                <c:pt idx="24">
                  <c:v>Slovakia</c:v>
                </c:pt>
                <c:pt idx="25">
                  <c:v>Lithuania</c:v>
                </c:pt>
                <c:pt idx="26">
                  <c:v>Romania</c:v>
                </c:pt>
                <c:pt idx="27">
                  <c:v>Bulgaria</c:v>
                </c:pt>
                <c:pt idx="28">
                  <c:v>Poland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3.3</c:v>
                </c:pt>
                <c:pt idx="1">
                  <c:v>3.1879622545269064</c:v>
                </c:pt>
                <c:pt idx="2">
                  <c:v>2.9</c:v>
                </c:pt>
                <c:pt idx="3">
                  <c:v>2.7</c:v>
                </c:pt>
                <c:pt idx="4">
                  <c:v>2.7</c:v>
                </c:pt>
                <c:pt idx="5">
                  <c:v>2.6</c:v>
                </c:pt>
                <c:pt idx="6">
                  <c:v>2.2000000000000002</c:v>
                </c:pt>
                <c:pt idx="7">
                  <c:v>1.6</c:v>
                </c:pt>
                <c:pt idx="8">
                  <c:v>1.4</c:v>
                </c:pt>
                <c:pt idx="9">
                  <c:v>1.2</c:v>
                </c:pt>
                <c:pt idx="10">
                  <c:v>1.2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0.8</c:v>
                </c:pt>
                <c:pt idx="17">
                  <c:v>0.7</c:v>
                </c:pt>
                <c:pt idx="18">
                  <c:v>0.6</c:v>
                </c:pt>
                <c:pt idx="19">
                  <c:v>0.6</c:v>
                </c:pt>
                <c:pt idx="20">
                  <c:v>0.5</c:v>
                </c:pt>
                <c:pt idx="21">
                  <c:v>0.5</c:v>
                </c:pt>
                <c:pt idx="22">
                  <c:v>0.4</c:v>
                </c:pt>
                <c:pt idx="23">
                  <c:v>0.4</c:v>
                </c:pt>
                <c:pt idx="24">
                  <c:v>0.3</c:v>
                </c:pt>
                <c:pt idx="25">
                  <c:v>0.2</c:v>
                </c:pt>
                <c:pt idx="26">
                  <c:v>0.2</c:v>
                </c:pt>
                <c:pt idx="27">
                  <c:v>0.1</c:v>
                </c:pt>
                <c:pt idx="2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6864"/>
        <c:axId val="964269024"/>
      </c:barChart>
      <c:catAx>
        <c:axId val="9642768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69024"/>
        <c:crosses val="autoZero"/>
        <c:auto val="1"/>
        <c:lblAlgn val="ctr"/>
        <c:lblOffset val="100"/>
        <c:noMultiLvlLbl val="0"/>
      </c:catAx>
      <c:valAx>
        <c:axId val="9642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2906059229238"/>
          <c:y val="0.15859231597168669"/>
          <c:w val="0.35595488887054255"/>
          <c:h val="0.7957944140331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B05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0.55312500000000009</c:v>
                </c:pt>
                <c:pt idx="1">
                  <c:v>0.52830188679245282</c:v>
                </c:pt>
                <c:pt idx="2">
                  <c:v>0.42997542997542998</c:v>
                </c:pt>
                <c:pt idx="3">
                  <c:v>0.44642857142857151</c:v>
                </c:pt>
                <c:pt idx="4">
                  <c:v>0.52702702702702697</c:v>
                </c:pt>
                <c:pt idx="5">
                  <c:v>0.6</c:v>
                </c:pt>
                <c:pt idx="6">
                  <c:v>0.18828451882845187</c:v>
                </c:pt>
                <c:pt idx="7">
                  <c:v>7.1661237785016277E-2</c:v>
                </c:pt>
                <c:pt idx="8">
                  <c:v>0.20812182741116755</c:v>
                </c:pt>
                <c:pt idx="9">
                  <c:v>0.21800947867298576</c:v>
                </c:pt>
                <c:pt idx="10">
                  <c:v>0.39156626506024095</c:v>
                </c:pt>
                <c:pt idx="11">
                  <c:v>0.521505376344086</c:v>
                </c:pt>
                <c:pt idx="12">
                  <c:v>0.63895486935867007</c:v>
                </c:pt>
                <c:pt idx="13">
                  <c:v>0.41922290388548056</c:v>
                </c:pt>
                <c:pt idx="14">
                  <c:v>0.37714285714285711</c:v>
                </c:pt>
                <c:pt idx="15">
                  <c:v>0.68983957219251335</c:v>
                </c:pt>
                <c:pt idx="16">
                  <c:v>0.57587548638132291</c:v>
                </c:pt>
                <c:pt idx="17">
                  <c:v>0.38578615279672579</c:v>
                </c:pt>
                <c:pt idx="18">
                  <c:v>0.38542890716803763</c:v>
                </c:pt>
                <c:pt idx="19">
                  <c:v>0.19854014598540146</c:v>
                </c:pt>
                <c:pt idx="20">
                  <c:v>0.43627450980392157</c:v>
                </c:pt>
                <c:pt idx="21">
                  <c:v>0.61250000000000004</c:v>
                </c:pt>
                <c:pt idx="22">
                  <c:v>0.22641509433962265</c:v>
                </c:pt>
                <c:pt idx="23">
                  <c:v>0.40540540540540537</c:v>
                </c:pt>
                <c:pt idx="24">
                  <c:v>0.58928571428571419</c:v>
                </c:pt>
                <c:pt idx="25">
                  <c:v>0.33783783783783783</c:v>
                </c:pt>
                <c:pt idx="26">
                  <c:v>0.20000000000000004</c:v>
                </c:pt>
                <c:pt idx="27">
                  <c:v>0.5</c:v>
                </c:pt>
                <c:pt idx="28">
                  <c:v>6.5146579804560263E-3</c:v>
                </c:pt>
                <c:pt idx="29">
                  <c:v>4.5685279187817264E-2</c:v>
                </c:pt>
                <c:pt idx="30">
                  <c:v>5.6872037914691947E-2</c:v>
                </c:pt>
                <c:pt idx="31">
                  <c:v>0.59638554216867468</c:v>
                </c:pt>
                <c:pt idx="32">
                  <c:v>0.67204301075268813</c:v>
                </c:pt>
                <c:pt idx="33">
                  <c:v>0.42755344418052271</c:v>
                </c:pt>
                <c:pt idx="34">
                  <c:v>0.24130879345603268</c:v>
                </c:pt>
                <c:pt idx="35">
                  <c:v>0.53142857142857136</c:v>
                </c:pt>
                <c:pt idx="36">
                  <c:v>0.85828877005347615</c:v>
                </c:pt>
                <c:pt idx="37">
                  <c:v>0.18158236057068744</c:v>
                </c:pt>
                <c:pt idx="38">
                  <c:v>0.48802012278308321</c:v>
                </c:pt>
                <c:pt idx="39">
                  <c:v>0.34900117508813161</c:v>
                </c:pt>
                <c:pt idx="40">
                  <c:v>0.21021897810218979</c:v>
                </c:pt>
                <c:pt idx="41">
                  <c:v>0.375</c:v>
                </c:pt>
                <c:pt idx="42">
                  <c:v>0.73125000000000018</c:v>
                </c:pt>
                <c:pt idx="43">
                  <c:v>0.27358490566037735</c:v>
                </c:pt>
                <c:pt idx="44">
                  <c:v>0.39066339066339062</c:v>
                </c:pt>
                <c:pt idx="45">
                  <c:v>0.10714285714285722</c:v>
                </c:pt>
                <c:pt idx="46">
                  <c:v>0.71621621621621612</c:v>
                </c:pt>
                <c:pt idx="47">
                  <c:v>0.49999999999999994</c:v>
                </c:pt>
                <c:pt idx="48">
                  <c:v>1</c:v>
                </c:pt>
                <c:pt idx="49">
                  <c:v>2.9315960912052116E-2</c:v>
                </c:pt>
                <c:pt idx="50">
                  <c:v>2.0304568527918784E-2</c:v>
                </c:pt>
                <c:pt idx="51">
                  <c:v>0</c:v>
                </c:pt>
                <c:pt idx="52">
                  <c:v>0.5843373493975903</c:v>
                </c:pt>
                <c:pt idx="53">
                  <c:v>0.5268817204301075</c:v>
                </c:pt>
                <c:pt idx="54">
                  <c:v>0.26840855106888373</c:v>
                </c:pt>
                <c:pt idx="55">
                  <c:v>8.793456032719843E-2</c:v>
                </c:pt>
                <c:pt idx="56">
                  <c:v>0.5714285714285714</c:v>
                </c:pt>
                <c:pt idx="57">
                  <c:v>0.92245989304812825</c:v>
                </c:pt>
                <c:pt idx="58">
                  <c:v>0.15175097276264593</c:v>
                </c:pt>
                <c:pt idx="59">
                  <c:v>0.57605729877216916</c:v>
                </c:pt>
                <c:pt idx="60">
                  <c:v>0.35370152761457108</c:v>
                </c:pt>
                <c:pt idx="61">
                  <c:v>0.22627737226277372</c:v>
                </c:pt>
                <c:pt idx="62">
                  <c:v>0.31372549019607843</c:v>
                </c:pt>
              </c:numCache>
            </c:numRef>
          </c:xVal>
          <c:yVal>
            <c:numRef>
              <c:f>List1!$B$2:$B$64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C7-4F2B-B4AD-BFDEA27EBB7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0.55312500000000009</c:v>
                </c:pt>
                <c:pt idx="1">
                  <c:v>0.52830188679245282</c:v>
                </c:pt>
                <c:pt idx="2">
                  <c:v>0.42997542997542998</c:v>
                </c:pt>
                <c:pt idx="3">
                  <c:v>0.44642857142857151</c:v>
                </c:pt>
                <c:pt idx="4">
                  <c:v>0.52702702702702697</c:v>
                </c:pt>
                <c:pt idx="5">
                  <c:v>0.6</c:v>
                </c:pt>
                <c:pt idx="6">
                  <c:v>0.18828451882845187</c:v>
                </c:pt>
                <c:pt idx="7">
                  <c:v>7.1661237785016277E-2</c:v>
                </c:pt>
                <c:pt idx="8">
                  <c:v>0.20812182741116755</c:v>
                </c:pt>
                <c:pt idx="9">
                  <c:v>0.21800947867298576</c:v>
                </c:pt>
                <c:pt idx="10">
                  <c:v>0.39156626506024095</c:v>
                </c:pt>
                <c:pt idx="11">
                  <c:v>0.521505376344086</c:v>
                </c:pt>
                <c:pt idx="12">
                  <c:v>0.63895486935867007</c:v>
                </c:pt>
                <c:pt idx="13">
                  <c:v>0.41922290388548056</c:v>
                </c:pt>
                <c:pt idx="14">
                  <c:v>0.37714285714285711</c:v>
                </c:pt>
                <c:pt idx="15">
                  <c:v>0.68983957219251335</c:v>
                </c:pt>
                <c:pt idx="16">
                  <c:v>0.57587548638132291</c:v>
                </c:pt>
                <c:pt idx="17">
                  <c:v>0.38578615279672579</c:v>
                </c:pt>
                <c:pt idx="18">
                  <c:v>0.38542890716803763</c:v>
                </c:pt>
                <c:pt idx="19">
                  <c:v>0.19854014598540146</c:v>
                </c:pt>
                <c:pt idx="20">
                  <c:v>0.43627450980392157</c:v>
                </c:pt>
                <c:pt idx="21">
                  <c:v>0.61250000000000004</c:v>
                </c:pt>
                <c:pt idx="22">
                  <c:v>0.22641509433962265</c:v>
                </c:pt>
                <c:pt idx="23">
                  <c:v>0.40540540540540537</c:v>
                </c:pt>
                <c:pt idx="24">
                  <c:v>0.58928571428571419</c:v>
                </c:pt>
                <c:pt idx="25">
                  <c:v>0.33783783783783783</c:v>
                </c:pt>
                <c:pt idx="26">
                  <c:v>0.20000000000000004</c:v>
                </c:pt>
                <c:pt idx="27">
                  <c:v>0.5</c:v>
                </c:pt>
                <c:pt idx="28">
                  <c:v>6.5146579804560263E-3</c:v>
                </c:pt>
                <c:pt idx="29">
                  <c:v>4.5685279187817264E-2</c:v>
                </c:pt>
                <c:pt idx="30">
                  <c:v>5.6872037914691947E-2</c:v>
                </c:pt>
                <c:pt idx="31">
                  <c:v>0.59638554216867468</c:v>
                </c:pt>
                <c:pt idx="32">
                  <c:v>0.67204301075268813</c:v>
                </c:pt>
                <c:pt idx="33">
                  <c:v>0.42755344418052271</c:v>
                </c:pt>
                <c:pt idx="34">
                  <c:v>0.24130879345603268</c:v>
                </c:pt>
                <c:pt idx="35">
                  <c:v>0.53142857142857136</c:v>
                </c:pt>
                <c:pt idx="36">
                  <c:v>0.85828877005347615</c:v>
                </c:pt>
                <c:pt idx="37">
                  <c:v>0.18158236057068744</c:v>
                </c:pt>
                <c:pt idx="38">
                  <c:v>0.48802012278308321</c:v>
                </c:pt>
                <c:pt idx="39">
                  <c:v>0.34900117508813161</c:v>
                </c:pt>
                <c:pt idx="40">
                  <c:v>0.21021897810218979</c:v>
                </c:pt>
                <c:pt idx="41">
                  <c:v>0.375</c:v>
                </c:pt>
                <c:pt idx="42">
                  <c:v>0.73125000000000018</c:v>
                </c:pt>
                <c:pt idx="43">
                  <c:v>0.27358490566037735</c:v>
                </c:pt>
                <c:pt idx="44">
                  <c:v>0.39066339066339062</c:v>
                </c:pt>
                <c:pt idx="45">
                  <c:v>0.10714285714285722</c:v>
                </c:pt>
                <c:pt idx="46">
                  <c:v>0.71621621621621612</c:v>
                </c:pt>
                <c:pt idx="47">
                  <c:v>0.49999999999999994</c:v>
                </c:pt>
                <c:pt idx="48">
                  <c:v>1</c:v>
                </c:pt>
                <c:pt idx="49">
                  <c:v>2.9315960912052116E-2</c:v>
                </c:pt>
                <c:pt idx="50">
                  <c:v>2.0304568527918784E-2</c:v>
                </c:pt>
                <c:pt idx="51">
                  <c:v>0</c:v>
                </c:pt>
                <c:pt idx="52">
                  <c:v>0.5843373493975903</c:v>
                </c:pt>
                <c:pt idx="53">
                  <c:v>0.5268817204301075</c:v>
                </c:pt>
                <c:pt idx="54">
                  <c:v>0.26840855106888373</c:v>
                </c:pt>
                <c:pt idx="55">
                  <c:v>8.793456032719843E-2</c:v>
                </c:pt>
                <c:pt idx="56">
                  <c:v>0.5714285714285714</c:v>
                </c:pt>
                <c:pt idx="57">
                  <c:v>0.92245989304812825</c:v>
                </c:pt>
                <c:pt idx="58">
                  <c:v>0.15175097276264593</c:v>
                </c:pt>
                <c:pt idx="59">
                  <c:v>0.57605729877216916</c:v>
                </c:pt>
                <c:pt idx="60">
                  <c:v>0.35370152761457108</c:v>
                </c:pt>
                <c:pt idx="61">
                  <c:v>0.22627737226277372</c:v>
                </c:pt>
                <c:pt idx="62">
                  <c:v>0.31372549019607843</c:v>
                </c:pt>
              </c:numCache>
            </c:numRef>
          </c:xVal>
          <c:yVal>
            <c:numRef>
              <c:f>List1!$C$2:$C$64</c:f>
              <c:numCache>
                <c:formatCode>General</c:formatCode>
                <c:ptCount val="63"/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C7-4F2B-B4AD-BFDEA27EBB7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LBK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0.55312500000000009</c:v>
                </c:pt>
                <c:pt idx="1">
                  <c:v>0.52830188679245282</c:v>
                </c:pt>
                <c:pt idx="2">
                  <c:v>0.42997542997542998</c:v>
                </c:pt>
                <c:pt idx="3">
                  <c:v>0.44642857142857151</c:v>
                </c:pt>
                <c:pt idx="4">
                  <c:v>0.52702702702702697</c:v>
                </c:pt>
                <c:pt idx="5">
                  <c:v>0.6</c:v>
                </c:pt>
                <c:pt idx="6">
                  <c:v>0.18828451882845187</c:v>
                </c:pt>
                <c:pt idx="7">
                  <c:v>7.1661237785016277E-2</c:v>
                </c:pt>
                <c:pt idx="8">
                  <c:v>0.20812182741116755</c:v>
                </c:pt>
                <c:pt idx="9">
                  <c:v>0.21800947867298576</c:v>
                </c:pt>
                <c:pt idx="10">
                  <c:v>0.39156626506024095</c:v>
                </c:pt>
                <c:pt idx="11">
                  <c:v>0.521505376344086</c:v>
                </c:pt>
                <c:pt idx="12">
                  <c:v>0.63895486935867007</c:v>
                </c:pt>
                <c:pt idx="13">
                  <c:v>0.41922290388548056</c:v>
                </c:pt>
                <c:pt idx="14">
                  <c:v>0.37714285714285711</c:v>
                </c:pt>
                <c:pt idx="15">
                  <c:v>0.68983957219251335</c:v>
                </c:pt>
                <c:pt idx="16">
                  <c:v>0.57587548638132291</c:v>
                </c:pt>
                <c:pt idx="17">
                  <c:v>0.38578615279672579</c:v>
                </c:pt>
                <c:pt idx="18">
                  <c:v>0.38542890716803763</c:v>
                </c:pt>
                <c:pt idx="19">
                  <c:v>0.19854014598540146</c:v>
                </c:pt>
                <c:pt idx="20">
                  <c:v>0.43627450980392157</c:v>
                </c:pt>
                <c:pt idx="21">
                  <c:v>0.61250000000000004</c:v>
                </c:pt>
                <c:pt idx="22">
                  <c:v>0.22641509433962265</c:v>
                </c:pt>
                <c:pt idx="23">
                  <c:v>0.40540540540540537</c:v>
                </c:pt>
                <c:pt idx="24">
                  <c:v>0.58928571428571419</c:v>
                </c:pt>
                <c:pt idx="25">
                  <c:v>0.33783783783783783</c:v>
                </c:pt>
                <c:pt idx="26">
                  <c:v>0.20000000000000004</c:v>
                </c:pt>
                <c:pt idx="27">
                  <c:v>0.5</c:v>
                </c:pt>
                <c:pt idx="28">
                  <c:v>6.5146579804560263E-3</c:v>
                </c:pt>
                <c:pt idx="29">
                  <c:v>4.5685279187817264E-2</c:v>
                </c:pt>
                <c:pt idx="30">
                  <c:v>5.6872037914691947E-2</c:v>
                </c:pt>
                <c:pt idx="31">
                  <c:v>0.59638554216867468</c:v>
                </c:pt>
                <c:pt idx="32">
                  <c:v>0.67204301075268813</c:v>
                </c:pt>
                <c:pt idx="33">
                  <c:v>0.42755344418052271</c:v>
                </c:pt>
                <c:pt idx="34">
                  <c:v>0.24130879345603268</c:v>
                </c:pt>
                <c:pt idx="35">
                  <c:v>0.53142857142857136</c:v>
                </c:pt>
                <c:pt idx="36">
                  <c:v>0.85828877005347615</c:v>
                </c:pt>
                <c:pt idx="37">
                  <c:v>0.18158236057068744</c:v>
                </c:pt>
                <c:pt idx="38">
                  <c:v>0.48802012278308321</c:v>
                </c:pt>
                <c:pt idx="39">
                  <c:v>0.34900117508813161</c:v>
                </c:pt>
                <c:pt idx="40">
                  <c:v>0.21021897810218979</c:v>
                </c:pt>
                <c:pt idx="41">
                  <c:v>0.375</c:v>
                </c:pt>
                <c:pt idx="42">
                  <c:v>0.73125000000000018</c:v>
                </c:pt>
                <c:pt idx="43">
                  <c:v>0.27358490566037735</c:v>
                </c:pt>
                <c:pt idx="44">
                  <c:v>0.39066339066339062</c:v>
                </c:pt>
                <c:pt idx="45">
                  <c:v>0.10714285714285722</c:v>
                </c:pt>
                <c:pt idx="46">
                  <c:v>0.71621621621621612</c:v>
                </c:pt>
                <c:pt idx="47">
                  <c:v>0.49999999999999994</c:v>
                </c:pt>
                <c:pt idx="48">
                  <c:v>1</c:v>
                </c:pt>
                <c:pt idx="49">
                  <c:v>2.9315960912052116E-2</c:v>
                </c:pt>
                <c:pt idx="50">
                  <c:v>2.0304568527918784E-2</c:v>
                </c:pt>
                <c:pt idx="51">
                  <c:v>0</c:v>
                </c:pt>
                <c:pt idx="52">
                  <c:v>0.5843373493975903</c:v>
                </c:pt>
                <c:pt idx="53">
                  <c:v>0.5268817204301075</c:v>
                </c:pt>
                <c:pt idx="54">
                  <c:v>0.26840855106888373</c:v>
                </c:pt>
                <c:pt idx="55">
                  <c:v>8.793456032719843E-2</c:v>
                </c:pt>
                <c:pt idx="56">
                  <c:v>0.5714285714285714</c:v>
                </c:pt>
                <c:pt idx="57">
                  <c:v>0.92245989304812825</c:v>
                </c:pt>
                <c:pt idx="58">
                  <c:v>0.15175097276264593</c:v>
                </c:pt>
                <c:pt idx="59">
                  <c:v>0.57605729877216916</c:v>
                </c:pt>
                <c:pt idx="60">
                  <c:v>0.35370152761457108</c:v>
                </c:pt>
                <c:pt idx="61">
                  <c:v>0.22627737226277372</c:v>
                </c:pt>
                <c:pt idx="62">
                  <c:v>0.31372549019607843</c:v>
                </c:pt>
              </c:numCache>
            </c:numRef>
          </c:xVal>
          <c:yVal>
            <c:numRef>
              <c:f>List1!$D$2:$D$64</c:f>
              <c:numCache>
                <c:formatCode>General</c:formatCode>
                <c:ptCount val="63"/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C7-4F2B-B4AD-BFDEA27E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547304"/>
        <c:axId val="993553968"/>
      </c:scatterChart>
      <c:valAx>
        <c:axId val="993547304"/>
        <c:scaling>
          <c:orientation val="minMax"/>
          <c:max val="1"/>
        </c:scaling>
        <c:delete val="1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993553968"/>
        <c:crossesAt val="-1"/>
        <c:crossBetween val="midCat"/>
      </c:valAx>
      <c:valAx>
        <c:axId val="993553968"/>
        <c:scaling>
          <c:orientation val="maxMin"/>
          <c:max val="2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rgbClr val="000000"/>
            </a:solidFill>
          </a:ln>
        </c:spPr>
        <c:crossAx val="993547304"/>
        <c:crosses val="autoZero"/>
        <c:crossBetween val="midCat"/>
        <c:maj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4633430887405068"/>
          <c:y val="2.2336971741163281E-2"/>
          <c:w val="0.25810709176977187"/>
          <c:h val="0.11352738378860348"/>
        </c:manualLayout>
      </c:layout>
      <c:overlay val="0"/>
      <c:txPr>
        <a:bodyPr/>
        <a:lstStyle/>
        <a:p>
          <a:pPr>
            <a:defRPr sz="11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cs-CZ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95-413F-BCF2-EC23C2334EB6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95-413F-BCF2-EC23C2334EB6}"/>
              </c:ext>
            </c:extLst>
          </c:dPt>
          <c:dPt>
            <c:idx val="1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F38-47C4-B58D-33EB91FF2B5B}"/>
              </c:ext>
            </c:extLst>
          </c:dPt>
          <c:dPt>
            <c:idx val="2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B2-45AD-A82B-32ADD9B503E5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95-413F-BCF2-EC23C2334EB6}"/>
              </c:ext>
            </c:extLst>
          </c:dPt>
          <c:cat>
            <c:strRef>
              <c:f>List1!$A$2:$A$31</c:f>
              <c:strCache>
                <c:ptCount val="30"/>
                <c:pt idx="0">
                  <c:v>United Kingdom</c:v>
                </c:pt>
                <c:pt idx="1">
                  <c:v>Ireland</c:v>
                </c:pt>
                <c:pt idx="2">
                  <c:v>Portugal</c:v>
                </c:pt>
                <c:pt idx="3">
                  <c:v>Greece</c:v>
                </c:pt>
                <c:pt idx="4">
                  <c:v>Denmark</c:v>
                </c:pt>
                <c:pt idx="5">
                  <c:v>Belgium</c:v>
                </c:pt>
                <c:pt idx="6">
                  <c:v>Cyprus</c:v>
                </c:pt>
                <c:pt idx="7">
                  <c:v>Spain</c:v>
                </c:pt>
                <c:pt idx="8">
                  <c:v>Malta</c:v>
                </c:pt>
                <c:pt idx="9">
                  <c:v>Hungary</c:v>
                </c:pt>
                <c:pt idx="10">
                  <c:v>Slovakia</c:v>
                </c:pt>
                <c:pt idx="11">
                  <c:v>European Union (28)</c:v>
                </c:pt>
                <c:pt idx="12">
                  <c:v>Netherlands</c:v>
                </c:pt>
                <c:pt idx="13">
                  <c:v>Czech Republic</c:v>
                </c:pt>
                <c:pt idx="14">
                  <c:v>Romania</c:v>
                </c:pt>
                <c:pt idx="15">
                  <c:v>Luxembourg</c:v>
                </c:pt>
                <c:pt idx="16">
                  <c:v>Poland</c:v>
                </c:pt>
                <c:pt idx="17">
                  <c:v>Germany</c:v>
                </c:pt>
                <c:pt idx="18">
                  <c:v>Slovenia</c:v>
                </c:pt>
                <c:pt idx="19">
                  <c:v>Liberecký kraj</c:v>
                </c:pt>
                <c:pt idx="20">
                  <c:v>Croatia</c:v>
                </c:pt>
                <c:pt idx="21">
                  <c:v>Italy</c:v>
                </c:pt>
                <c:pt idx="22">
                  <c:v>Sweden</c:v>
                </c:pt>
                <c:pt idx="23">
                  <c:v>France</c:v>
                </c:pt>
                <c:pt idx="24">
                  <c:v>Bulgaria</c:v>
                </c:pt>
                <c:pt idx="25">
                  <c:v>Austria</c:v>
                </c:pt>
                <c:pt idx="26">
                  <c:v>Lithuania</c:v>
                </c:pt>
                <c:pt idx="27">
                  <c:v>Estonia</c:v>
                </c:pt>
                <c:pt idx="28">
                  <c:v>Latvia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142.19999999999999</c:v>
                </c:pt>
                <c:pt idx="1">
                  <c:v>134.80000000000001</c:v>
                </c:pt>
                <c:pt idx="2">
                  <c:v>126</c:v>
                </c:pt>
                <c:pt idx="3">
                  <c:v>121.7</c:v>
                </c:pt>
                <c:pt idx="4">
                  <c:v>117.6</c:v>
                </c:pt>
                <c:pt idx="5">
                  <c:v>108.9</c:v>
                </c:pt>
                <c:pt idx="6">
                  <c:v>108.4</c:v>
                </c:pt>
                <c:pt idx="7">
                  <c:v>105.5</c:v>
                </c:pt>
                <c:pt idx="8">
                  <c:v>103.8</c:v>
                </c:pt>
                <c:pt idx="9">
                  <c:v>95.8</c:v>
                </c:pt>
                <c:pt idx="10">
                  <c:v>92.2</c:v>
                </c:pt>
                <c:pt idx="11">
                  <c:v>88.4</c:v>
                </c:pt>
                <c:pt idx="12">
                  <c:v>87.9</c:v>
                </c:pt>
                <c:pt idx="13">
                  <c:v>86.6</c:v>
                </c:pt>
                <c:pt idx="14">
                  <c:v>86.3</c:v>
                </c:pt>
                <c:pt idx="15">
                  <c:v>80.599999999999994</c:v>
                </c:pt>
                <c:pt idx="16">
                  <c:v>80.5</c:v>
                </c:pt>
                <c:pt idx="17">
                  <c:v>77.2</c:v>
                </c:pt>
                <c:pt idx="18">
                  <c:v>71.400000000000006</c:v>
                </c:pt>
                <c:pt idx="19">
                  <c:v>70.590592778810077</c:v>
                </c:pt>
                <c:pt idx="20">
                  <c:v>69.2</c:v>
                </c:pt>
                <c:pt idx="21">
                  <c:v>66.400000000000006</c:v>
                </c:pt>
                <c:pt idx="22">
                  <c:v>65.400000000000006</c:v>
                </c:pt>
                <c:pt idx="23">
                  <c:v>60.5</c:v>
                </c:pt>
                <c:pt idx="24">
                  <c:v>60.4</c:v>
                </c:pt>
                <c:pt idx="25">
                  <c:v>54.5</c:v>
                </c:pt>
                <c:pt idx="26">
                  <c:v>47.6</c:v>
                </c:pt>
                <c:pt idx="27">
                  <c:v>42.9</c:v>
                </c:pt>
                <c:pt idx="28">
                  <c:v>36.799999999999997</c:v>
                </c:pt>
                <c:pt idx="29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67456"/>
        <c:axId val="964268240"/>
      </c:barChart>
      <c:catAx>
        <c:axId val="964267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68240"/>
        <c:crosses val="autoZero"/>
        <c:auto val="1"/>
        <c:lblAlgn val="ctr"/>
        <c:lblOffset val="100"/>
        <c:noMultiLvlLbl val="0"/>
      </c:catAx>
      <c:valAx>
        <c:axId val="96426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F5-4F44-960F-677C0426C4C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CE-46DD-B160-E15F440B9E00}"/>
              </c:ext>
            </c:extLst>
          </c:dPt>
          <c:dPt>
            <c:idx val="1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CE-46DD-B160-E15F440B9E00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EE5-4BCC-9E4D-BF1C92D1E106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F5-4F44-960F-677C0426C4C0}"/>
              </c:ext>
            </c:extLst>
          </c:dPt>
          <c:cat>
            <c:strRef>
              <c:f>List1!$A$2:$A$31</c:f>
              <c:strCache>
                <c:ptCount val="30"/>
                <c:pt idx="0">
                  <c:v>Hungary</c:v>
                </c:pt>
                <c:pt idx="1">
                  <c:v>Denmark</c:v>
                </c:pt>
                <c:pt idx="2">
                  <c:v>United Kingdom</c:v>
                </c:pt>
                <c:pt idx="3">
                  <c:v>Ireland</c:v>
                </c:pt>
                <c:pt idx="4">
                  <c:v>Croatia</c:v>
                </c:pt>
                <c:pt idx="5">
                  <c:v>Netherlands</c:v>
                </c:pt>
                <c:pt idx="6">
                  <c:v>Belgium</c:v>
                </c:pt>
                <c:pt idx="7">
                  <c:v>Czech Republic</c:v>
                </c:pt>
                <c:pt idx="8">
                  <c:v>Luxembourg</c:v>
                </c:pt>
                <c:pt idx="9">
                  <c:v>Germany</c:v>
                </c:pt>
                <c:pt idx="10">
                  <c:v>Romania</c:v>
                </c:pt>
                <c:pt idx="11">
                  <c:v>Austria</c:v>
                </c:pt>
                <c:pt idx="12">
                  <c:v>European Union (28)</c:v>
                </c:pt>
                <c:pt idx="13">
                  <c:v>Spain</c:v>
                </c:pt>
                <c:pt idx="14">
                  <c:v>Liberecký kraj</c:v>
                </c:pt>
                <c:pt idx="15">
                  <c:v>Italy</c:v>
                </c:pt>
                <c:pt idx="16">
                  <c:v>Sweden</c:v>
                </c:pt>
                <c:pt idx="17">
                  <c:v>Greece</c:v>
                </c:pt>
                <c:pt idx="18">
                  <c:v>Malta</c:v>
                </c:pt>
                <c:pt idx="19">
                  <c:v>Portugal</c:v>
                </c:pt>
                <c:pt idx="20">
                  <c:v>Slovakia</c:v>
                </c:pt>
                <c:pt idx="21">
                  <c:v>Lithuania</c:v>
                </c:pt>
                <c:pt idx="22">
                  <c:v>Cyprus</c:v>
                </c:pt>
                <c:pt idx="23">
                  <c:v>Finland</c:v>
                </c:pt>
                <c:pt idx="24">
                  <c:v>Poland</c:v>
                </c:pt>
                <c:pt idx="25">
                  <c:v>Slovenia</c:v>
                </c:pt>
                <c:pt idx="26">
                  <c:v>Bulgaria</c:v>
                </c:pt>
                <c:pt idx="27">
                  <c:v>Estonia</c:v>
                </c:pt>
                <c:pt idx="28">
                  <c:v>France</c:v>
                </c:pt>
                <c:pt idx="29">
                  <c:v>Latvia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73</c:v>
                </c:pt>
                <c:pt idx="1">
                  <c:v>69</c:v>
                </c:pt>
                <c:pt idx="2">
                  <c:v>61</c:v>
                </c:pt>
                <c:pt idx="3">
                  <c:v>58</c:v>
                </c:pt>
                <c:pt idx="4">
                  <c:v>50</c:v>
                </c:pt>
                <c:pt idx="5">
                  <c:v>48</c:v>
                </c:pt>
                <c:pt idx="6">
                  <c:v>43</c:v>
                </c:pt>
                <c:pt idx="7">
                  <c:v>41</c:v>
                </c:pt>
                <c:pt idx="8">
                  <c:v>40</c:v>
                </c:pt>
                <c:pt idx="9">
                  <c:v>39</c:v>
                </c:pt>
                <c:pt idx="10">
                  <c:v>37</c:v>
                </c:pt>
                <c:pt idx="11">
                  <c:v>36</c:v>
                </c:pt>
                <c:pt idx="12">
                  <c:v>36</c:v>
                </c:pt>
                <c:pt idx="13">
                  <c:v>35</c:v>
                </c:pt>
                <c:pt idx="14">
                  <c:v>33.701315262141584</c:v>
                </c:pt>
                <c:pt idx="15">
                  <c:v>31</c:v>
                </c:pt>
                <c:pt idx="16">
                  <c:v>31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26</c:v>
                </c:pt>
                <c:pt idx="21">
                  <c:v>25</c:v>
                </c:pt>
                <c:pt idx="22">
                  <c:v>24</c:v>
                </c:pt>
                <c:pt idx="23">
                  <c:v>24</c:v>
                </c:pt>
                <c:pt idx="24">
                  <c:v>23</c:v>
                </c:pt>
                <c:pt idx="25">
                  <c:v>22</c:v>
                </c:pt>
                <c:pt idx="26">
                  <c:v>21</c:v>
                </c:pt>
                <c:pt idx="27">
                  <c:v>18</c:v>
                </c:pt>
                <c:pt idx="28">
                  <c:v>17</c:v>
                </c:pt>
                <c:pt idx="2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5296"/>
        <c:axId val="964276472"/>
      </c:barChart>
      <c:catAx>
        <c:axId val="9642752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6472"/>
        <c:crosses val="autoZero"/>
        <c:auto val="1"/>
        <c:lblAlgn val="ctr"/>
        <c:lblOffset val="100"/>
        <c:noMultiLvlLbl val="0"/>
      </c:catAx>
      <c:valAx>
        <c:axId val="96427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7F-45D5-9C92-4B12D5ED6CEA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1A4-4AC8-8404-220E8CD7B1FB}"/>
              </c:ext>
            </c:extLst>
          </c:dPt>
          <c:dPt>
            <c:idx val="1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830-4960-8CAE-B706F863F9E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3-4CE8-8B9A-BE81FA8B3D8C}"/>
              </c:ext>
            </c:extLst>
          </c:dPt>
          <c:dPt>
            <c:idx val="2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F3-4CE8-8B9A-BE81FA8B3D8C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7F-45D5-9C92-4B12D5ED6CEA}"/>
              </c:ext>
            </c:extLst>
          </c:dPt>
          <c:cat>
            <c:strRef>
              <c:f>List1!$A$2:$A$31</c:f>
              <c:strCache>
                <c:ptCount val="30"/>
                <c:pt idx="0">
                  <c:v>Romania</c:v>
                </c:pt>
                <c:pt idx="1">
                  <c:v>Lithuania</c:v>
                </c:pt>
                <c:pt idx="2">
                  <c:v>Slovakia</c:v>
                </c:pt>
                <c:pt idx="3">
                  <c:v>Hungary</c:v>
                </c:pt>
                <c:pt idx="4">
                  <c:v>Croatia</c:v>
                </c:pt>
                <c:pt idx="5">
                  <c:v>Bulgaria</c:v>
                </c:pt>
                <c:pt idx="6">
                  <c:v>Latvia</c:v>
                </c:pt>
                <c:pt idx="7">
                  <c:v>Czech Republic</c:v>
                </c:pt>
                <c:pt idx="8">
                  <c:v>Estonia</c:v>
                </c:pt>
                <c:pt idx="9">
                  <c:v>United Kingdom</c:v>
                </c:pt>
                <c:pt idx="10">
                  <c:v>Liberecký kraj</c:v>
                </c:pt>
                <c:pt idx="11">
                  <c:v>Germany</c:v>
                </c:pt>
                <c:pt idx="12">
                  <c:v>Slovenia</c:v>
                </c:pt>
                <c:pt idx="13">
                  <c:v>Belgium</c:v>
                </c:pt>
                <c:pt idx="14">
                  <c:v>Poland</c:v>
                </c:pt>
                <c:pt idx="15">
                  <c:v>European Union (28)</c:v>
                </c:pt>
                <c:pt idx="16">
                  <c:v>Portugal</c:v>
                </c:pt>
                <c:pt idx="17">
                  <c:v>Spain</c:v>
                </c:pt>
                <c:pt idx="18">
                  <c:v>Denmark</c:v>
                </c:pt>
                <c:pt idx="19">
                  <c:v>Finland</c:v>
                </c:pt>
                <c:pt idx="20">
                  <c:v>Luxembourg</c:v>
                </c:pt>
                <c:pt idx="21">
                  <c:v>France</c:v>
                </c:pt>
                <c:pt idx="22">
                  <c:v>Austria</c:v>
                </c:pt>
                <c:pt idx="23">
                  <c:v>Cyprus</c:v>
                </c:pt>
                <c:pt idx="24">
                  <c:v>Italy</c:v>
                </c:pt>
                <c:pt idx="25">
                  <c:v>Ireland</c:v>
                </c:pt>
                <c:pt idx="26">
                  <c:v>Netherlands</c:v>
                </c:pt>
                <c:pt idx="27">
                  <c:v>Sweden</c:v>
                </c:pt>
                <c:pt idx="28">
                  <c:v>Malta</c:v>
                </c:pt>
                <c:pt idx="29">
                  <c:v>Greece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77</c:v>
                </c:pt>
                <c:pt idx="1">
                  <c:v>73</c:v>
                </c:pt>
                <c:pt idx="2">
                  <c:v>68</c:v>
                </c:pt>
                <c:pt idx="3">
                  <c:v>67</c:v>
                </c:pt>
                <c:pt idx="4">
                  <c:v>54</c:v>
                </c:pt>
                <c:pt idx="5">
                  <c:v>53</c:v>
                </c:pt>
                <c:pt idx="6">
                  <c:v>52</c:v>
                </c:pt>
                <c:pt idx="7">
                  <c:v>49</c:v>
                </c:pt>
                <c:pt idx="8">
                  <c:v>49</c:v>
                </c:pt>
                <c:pt idx="9">
                  <c:v>48</c:v>
                </c:pt>
                <c:pt idx="10">
                  <c:v>45.997741101031075</c:v>
                </c:pt>
                <c:pt idx="11">
                  <c:v>45</c:v>
                </c:pt>
                <c:pt idx="12">
                  <c:v>45</c:v>
                </c:pt>
                <c:pt idx="13">
                  <c:v>44</c:v>
                </c:pt>
                <c:pt idx="14">
                  <c:v>44</c:v>
                </c:pt>
                <c:pt idx="15">
                  <c:v>43</c:v>
                </c:pt>
                <c:pt idx="16">
                  <c:v>42</c:v>
                </c:pt>
                <c:pt idx="17">
                  <c:v>42</c:v>
                </c:pt>
                <c:pt idx="18">
                  <c:v>40</c:v>
                </c:pt>
                <c:pt idx="19">
                  <c:v>40</c:v>
                </c:pt>
                <c:pt idx="20">
                  <c:v>38</c:v>
                </c:pt>
                <c:pt idx="21">
                  <c:v>35</c:v>
                </c:pt>
                <c:pt idx="22">
                  <c:v>34</c:v>
                </c:pt>
                <c:pt idx="23">
                  <c:v>34</c:v>
                </c:pt>
                <c:pt idx="24">
                  <c:v>33</c:v>
                </c:pt>
                <c:pt idx="25">
                  <c:v>31</c:v>
                </c:pt>
                <c:pt idx="26">
                  <c:v>31</c:v>
                </c:pt>
                <c:pt idx="27">
                  <c:v>29</c:v>
                </c:pt>
                <c:pt idx="28">
                  <c:v>28</c:v>
                </c:pt>
                <c:pt idx="2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7380312"/>
        <c:axId val="457381096"/>
      </c:barChart>
      <c:catAx>
        <c:axId val="4573803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381096"/>
        <c:crosses val="autoZero"/>
        <c:auto val="1"/>
        <c:lblAlgn val="ctr"/>
        <c:lblOffset val="100"/>
        <c:noMultiLvlLbl val="0"/>
      </c:catAx>
      <c:valAx>
        <c:axId val="457381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38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AFE-4594-A515-E607AFA16927}"/>
              </c:ext>
            </c:extLst>
          </c:dPt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D55-4B87-B477-BB237D1AF076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E2-4AE5-9154-A44AFC346266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7D-476F-B991-BB13E03BF5F5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7D-476F-B991-BB13E03BF5F5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7D-476F-B991-BB13E03BF5F5}"/>
              </c:ext>
            </c:extLst>
          </c:dPt>
          <c:cat>
            <c:strRef>
              <c:f>List1!$A$2:$A$31</c:f>
              <c:strCache>
                <c:ptCount val="30"/>
                <c:pt idx="0">
                  <c:v>Cyprus</c:v>
                </c:pt>
                <c:pt idx="1">
                  <c:v>Malta</c:v>
                </c:pt>
                <c:pt idx="2">
                  <c:v>Czech Republic</c:v>
                </c:pt>
                <c:pt idx="3">
                  <c:v>Austria</c:v>
                </c:pt>
                <c:pt idx="4">
                  <c:v>Croatia</c:v>
                </c:pt>
                <c:pt idx="5">
                  <c:v>Liberecký kraj</c:v>
                </c:pt>
                <c:pt idx="6">
                  <c:v>Portugal</c:v>
                </c:pt>
                <c:pt idx="7">
                  <c:v>Hungary</c:v>
                </c:pt>
                <c:pt idx="8">
                  <c:v>Italy</c:v>
                </c:pt>
                <c:pt idx="9">
                  <c:v>Germany</c:v>
                </c:pt>
                <c:pt idx="10">
                  <c:v>Denmark</c:v>
                </c:pt>
                <c:pt idx="11">
                  <c:v>Poland</c:v>
                </c:pt>
                <c:pt idx="12">
                  <c:v>Bulgaria</c:v>
                </c:pt>
                <c:pt idx="13">
                  <c:v>Latvia</c:v>
                </c:pt>
                <c:pt idx="14">
                  <c:v>European Union (28)</c:v>
                </c:pt>
                <c:pt idx="15">
                  <c:v>Spain</c:v>
                </c:pt>
                <c:pt idx="16">
                  <c:v>Sweden</c:v>
                </c:pt>
                <c:pt idx="17">
                  <c:v>Luxembourg</c:v>
                </c:pt>
                <c:pt idx="18">
                  <c:v>Netherlands</c:v>
                </c:pt>
                <c:pt idx="19">
                  <c:v>Slovakia</c:v>
                </c:pt>
                <c:pt idx="20">
                  <c:v>France</c:v>
                </c:pt>
                <c:pt idx="21">
                  <c:v>Ireland</c:v>
                </c:pt>
                <c:pt idx="22">
                  <c:v>Slovenia</c:v>
                </c:pt>
                <c:pt idx="23">
                  <c:v>Greece</c:v>
                </c:pt>
                <c:pt idx="24">
                  <c:v>Belgium</c:v>
                </c:pt>
                <c:pt idx="25">
                  <c:v>Romania</c:v>
                </c:pt>
                <c:pt idx="26">
                  <c:v>Estonia</c:v>
                </c:pt>
                <c:pt idx="27">
                  <c:v>Lithuania</c:v>
                </c:pt>
                <c:pt idx="28">
                  <c:v>United Kingdom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66</c:v>
                </c:pt>
                <c:pt idx="1">
                  <c:v>46</c:v>
                </c:pt>
                <c:pt idx="2">
                  <c:v>44</c:v>
                </c:pt>
                <c:pt idx="3">
                  <c:v>42</c:v>
                </c:pt>
                <c:pt idx="4">
                  <c:v>42</c:v>
                </c:pt>
                <c:pt idx="5">
                  <c:v>41.671220898458849</c:v>
                </c:pt>
                <c:pt idx="6">
                  <c:v>40</c:v>
                </c:pt>
                <c:pt idx="7">
                  <c:v>31</c:v>
                </c:pt>
                <c:pt idx="8">
                  <c:v>31</c:v>
                </c:pt>
                <c:pt idx="9">
                  <c:v>28</c:v>
                </c:pt>
                <c:pt idx="10">
                  <c:v>27</c:v>
                </c:pt>
                <c:pt idx="11">
                  <c:v>27</c:v>
                </c:pt>
                <c:pt idx="12">
                  <c:v>25</c:v>
                </c:pt>
                <c:pt idx="13">
                  <c:v>25</c:v>
                </c:pt>
                <c:pt idx="14">
                  <c:v>23</c:v>
                </c:pt>
                <c:pt idx="15">
                  <c:v>21</c:v>
                </c:pt>
                <c:pt idx="16">
                  <c:v>21</c:v>
                </c:pt>
                <c:pt idx="17">
                  <c:v>20</c:v>
                </c:pt>
                <c:pt idx="18">
                  <c:v>20</c:v>
                </c:pt>
                <c:pt idx="19">
                  <c:v>19</c:v>
                </c:pt>
                <c:pt idx="20">
                  <c:v>18</c:v>
                </c:pt>
                <c:pt idx="21">
                  <c:v>18</c:v>
                </c:pt>
                <c:pt idx="22">
                  <c:v>17</c:v>
                </c:pt>
                <c:pt idx="23">
                  <c:v>15</c:v>
                </c:pt>
                <c:pt idx="24">
                  <c:v>14</c:v>
                </c:pt>
                <c:pt idx="25">
                  <c:v>14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83920"/>
        <c:axId val="964279608"/>
      </c:barChart>
      <c:catAx>
        <c:axId val="964283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9608"/>
        <c:crosses val="autoZero"/>
        <c:auto val="1"/>
        <c:lblAlgn val="ctr"/>
        <c:lblOffset val="100"/>
        <c:noMultiLvlLbl val="0"/>
      </c:catAx>
      <c:valAx>
        <c:axId val="96427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8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05-4667-BB42-F185453F44C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7A6-4385-8F97-42338D83DE51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B1E-4F39-BAD9-534D322A2DBD}"/>
              </c:ext>
            </c:extLst>
          </c:dPt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549-4470-AEC6-A920CCEF5AA5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05-4667-BB42-F185453F44CD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01-4ADF-9763-6394928AFF1E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05-4667-BB42-F185453F44CD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Latvia</c:v>
                </c:pt>
                <c:pt idx="2">
                  <c:v>Slovakia</c:v>
                </c:pt>
                <c:pt idx="3">
                  <c:v>Croatia</c:v>
                </c:pt>
                <c:pt idx="4">
                  <c:v>Slovenia</c:v>
                </c:pt>
                <c:pt idx="5">
                  <c:v>Estonia</c:v>
                </c:pt>
                <c:pt idx="6">
                  <c:v>Hungary</c:v>
                </c:pt>
                <c:pt idx="7">
                  <c:v>Belgium</c:v>
                </c:pt>
                <c:pt idx="8">
                  <c:v>Czech Republic</c:v>
                </c:pt>
                <c:pt idx="9">
                  <c:v>Finland</c:v>
                </c:pt>
                <c:pt idx="10">
                  <c:v>Luxembourg</c:v>
                </c:pt>
                <c:pt idx="11">
                  <c:v>Liberecký kraj</c:v>
                </c:pt>
                <c:pt idx="12">
                  <c:v>France</c:v>
                </c:pt>
                <c:pt idx="13">
                  <c:v>Poland</c:v>
                </c:pt>
                <c:pt idx="14">
                  <c:v>Austria</c:v>
                </c:pt>
                <c:pt idx="15">
                  <c:v>Sweden</c:v>
                </c:pt>
                <c:pt idx="16">
                  <c:v>Romania</c:v>
                </c:pt>
                <c:pt idx="17">
                  <c:v>Netherlands</c:v>
                </c:pt>
                <c:pt idx="18">
                  <c:v>European Union (28)</c:v>
                </c:pt>
                <c:pt idx="19">
                  <c:v>Portugal</c:v>
                </c:pt>
                <c:pt idx="20">
                  <c:v>Germany</c:v>
                </c:pt>
                <c:pt idx="21">
                  <c:v>Cyprus</c:v>
                </c:pt>
                <c:pt idx="22">
                  <c:v>Bulgaria</c:v>
                </c:pt>
                <c:pt idx="23">
                  <c:v>United Kingdom</c:v>
                </c:pt>
                <c:pt idx="24">
                  <c:v>Denmark</c:v>
                </c:pt>
                <c:pt idx="25">
                  <c:v>Ireland</c:v>
                </c:pt>
                <c:pt idx="26">
                  <c:v>Italy</c:v>
                </c:pt>
                <c:pt idx="27">
                  <c:v>Greece</c:v>
                </c:pt>
                <c:pt idx="28">
                  <c:v>Spain</c:v>
                </c:pt>
                <c:pt idx="29">
                  <c:v>Malta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109</c:v>
                </c:pt>
                <c:pt idx="1">
                  <c:v>89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  <c:pt idx="5">
                  <c:v>69</c:v>
                </c:pt>
                <c:pt idx="6">
                  <c:v>64</c:v>
                </c:pt>
                <c:pt idx="7">
                  <c:v>63</c:v>
                </c:pt>
                <c:pt idx="8">
                  <c:v>62</c:v>
                </c:pt>
                <c:pt idx="9">
                  <c:v>60</c:v>
                </c:pt>
                <c:pt idx="10">
                  <c:v>60</c:v>
                </c:pt>
                <c:pt idx="11">
                  <c:v>59.660436477574954</c:v>
                </c:pt>
                <c:pt idx="12">
                  <c:v>58</c:v>
                </c:pt>
                <c:pt idx="13">
                  <c:v>56</c:v>
                </c:pt>
                <c:pt idx="14">
                  <c:v>54</c:v>
                </c:pt>
                <c:pt idx="15">
                  <c:v>52</c:v>
                </c:pt>
                <c:pt idx="16">
                  <c:v>51</c:v>
                </c:pt>
                <c:pt idx="17">
                  <c:v>49</c:v>
                </c:pt>
                <c:pt idx="18">
                  <c:v>47</c:v>
                </c:pt>
                <c:pt idx="19">
                  <c:v>45</c:v>
                </c:pt>
                <c:pt idx="20">
                  <c:v>43</c:v>
                </c:pt>
                <c:pt idx="21">
                  <c:v>41</c:v>
                </c:pt>
                <c:pt idx="22">
                  <c:v>40</c:v>
                </c:pt>
                <c:pt idx="23">
                  <c:v>38</c:v>
                </c:pt>
                <c:pt idx="24">
                  <c:v>37</c:v>
                </c:pt>
                <c:pt idx="25">
                  <c:v>34</c:v>
                </c:pt>
                <c:pt idx="26">
                  <c:v>34</c:v>
                </c:pt>
                <c:pt idx="27">
                  <c:v>33</c:v>
                </c:pt>
                <c:pt idx="28">
                  <c:v>31</c:v>
                </c:pt>
                <c:pt idx="2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2043512"/>
        <c:axId val="572032928"/>
      </c:barChart>
      <c:catAx>
        <c:axId val="5720435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2032928"/>
        <c:crosses val="autoZero"/>
        <c:auto val="1"/>
        <c:lblAlgn val="ctr"/>
        <c:lblOffset val="100"/>
        <c:noMultiLvlLbl val="0"/>
      </c:catAx>
      <c:valAx>
        <c:axId val="57203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204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48-499F-AEF8-79C85ECE96EA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FC3-4FB8-98CF-710F16AA9900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48-499F-AEF8-79C85ECE96EA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48-499F-AEF8-79C85ECE96EA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9BB-42E0-8957-8F9FB4513B93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54-4FA4-9C46-0FD2EEDC712D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48-499F-AEF8-79C85ECE96EA}"/>
              </c:ext>
            </c:extLst>
          </c:dPt>
          <c:cat>
            <c:strRef>
              <c:f>List1!$A$2:$A$31</c:f>
              <c:strCache>
                <c:ptCount val="30"/>
                <c:pt idx="0">
                  <c:v>Romania</c:v>
                </c:pt>
                <c:pt idx="1">
                  <c:v>Latvia</c:v>
                </c:pt>
                <c:pt idx="2">
                  <c:v>Bulgaria</c:v>
                </c:pt>
                <c:pt idx="3">
                  <c:v>Croatia</c:v>
                </c:pt>
                <c:pt idx="4">
                  <c:v>Lithuania</c:v>
                </c:pt>
                <c:pt idx="5">
                  <c:v>Poland</c:v>
                </c:pt>
                <c:pt idx="6">
                  <c:v>Cyprus</c:v>
                </c:pt>
                <c:pt idx="7">
                  <c:v>Hungary</c:v>
                </c:pt>
                <c:pt idx="8">
                  <c:v>Slovakia</c:v>
                </c:pt>
                <c:pt idx="9">
                  <c:v>Czech Republic</c:v>
                </c:pt>
                <c:pt idx="10">
                  <c:v>Greece</c:v>
                </c:pt>
                <c:pt idx="11">
                  <c:v>Portugal</c:v>
                </c:pt>
                <c:pt idx="12">
                  <c:v>Slovenia</c:v>
                </c:pt>
                <c:pt idx="13">
                  <c:v>Belgium</c:v>
                </c:pt>
                <c:pt idx="14">
                  <c:v>Estonia</c:v>
                </c:pt>
                <c:pt idx="15">
                  <c:v>Luxembourg</c:v>
                </c:pt>
                <c:pt idx="16">
                  <c:v>Austria</c:v>
                </c:pt>
                <c:pt idx="17">
                  <c:v>European Union (28)</c:v>
                </c:pt>
                <c:pt idx="18">
                  <c:v>Finland</c:v>
                </c:pt>
                <c:pt idx="19">
                  <c:v>Italy</c:v>
                </c:pt>
                <c:pt idx="20">
                  <c:v>Liberecký kraj</c:v>
                </c:pt>
                <c:pt idx="21">
                  <c:v>France</c:v>
                </c:pt>
                <c:pt idx="22">
                  <c:v>Germany</c:v>
                </c:pt>
                <c:pt idx="23">
                  <c:v>Netherlands</c:v>
                </c:pt>
                <c:pt idx="24">
                  <c:v>Spain</c:v>
                </c:pt>
                <c:pt idx="25">
                  <c:v>Denmark</c:v>
                </c:pt>
                <c:pt idx="26">
                  <c:v>Ireland</c:v>
                </c:pt>
                <c:pt idx="27">
                  <c:v>Malta</c:v>
                </c:pt>
                <c:pt idx="28">
                  <c:v>Sweden</c:v>
                </c:pt>
                <c:pt idx="29">
                  <c:v>United Kingdom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5.920501329835683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933464"/>
        <c:axId val="661936992"/>
      </c:barChart>
      <c:catAx>
        <c:axId val="6619334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936992"/>
        <c:crosses val="autoZero"/>
        <c:auto val="1"/>
        <c:lblAlgn val="ctr"/>
        <c:lblOffset val="100"/>
        <c:noMultiLvlLbl val="0"/>
      </c:catAx>
      <c:valAx>
        <c:axId val="66193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93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803-4D42-9F2C-13584E8F0564}"/>
              </c:ext>
            </c:extLst>
          </c:dPt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0-4F0E-90F9-DF9CBABC085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70-4F0E-90F9-DF9CBABC085B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D7-4C0A-A15E-BBF76BAB4C96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70-4F0E-90F9-DF9CBABC085B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Croatia</c:v>
                </c:pt>
                <c:pt idx="2">
                  <c:v>Latvia</c:v>
                </c:pt>
                <c:pt idx="3">
                  <c:v>Estonia</c:v>
                </c:pt>
                <c:pt idx="4">
                  <c:v>Czech Republic</c:v>
                </c:pt>
                <c:pt idx="5">
                  <c:v>Finland</c:v>
                </c:pt>
                <c:pt idx="6">
                  <c:v>Slovenia</c:v>
                </c:pt>
                <c:pt idx="7">
                  <c:v>Liberecký kraj</c:v>
                </c:pt>
                <c:pt idx="8">
                  <c:v>Belgium</c:v>
                </c:pt>
                <c:pt idx="9">
                  <c:v>Hungary</c:v>
                </c:pt>
                <c:pt idx="10">
                  <c:v>Slovakia</c:v>
                </c:pt>
                <c:pt idx="11">
                  <c:v>France</c:v>
                </c:pt>
                <c:pt idx="12">
                  <c:v>Luxembourg</c:v>
                </c:pt>
                <c:pt idx="13">
                  <c:v>Netherlands</c:v>
                </c:pt>
                <c:pt idx="14">
                  <c:v>Poland</c:v>
                </c:pt>
                <c:pt idx="15">
                  <c:v>Romania</c:v>
                </c:pt>
                <c:pt idx="16">
                  <c:v>Cyprus</c:v>
                </c:pt>
                <c:pt idx="17">
                  <c:v>Sweden</c:v>
                </c:pt>
                <c:pt idx="18">
                  <c:v>Austria</c:v>
                </c:pt>
                <c:pt idx="19">
                  <c:v>European Union (28)</c:v>
                </c:pt>
                <c:pt idx="20">
                  <c:v>Bulgaria</c:v>
                </c:pt>
                <c:pt idx="21">
                  <c:v>Germany</c:v>
                </c:pt>
                <c:pt idx="22">
                  <c:v>Italy</c:v>
                </c:pt>
                <c:pt idx="23">
                  <c:v>United Kingdom</c:v>
                </c:pt>
                <c:pt idx="24">
                  <c:v>Denmark</c:v>
                </c:pt>
                <c:pt idx="25">
                  <c:v>Greece</c:v>
                </c:pt>
                <c:pt idx="26">
                  <c:v>Portugal</c:v>
                </c:pt>
                <c:pt idx="27">
                  <c:v>Ireland</c:v>
                </c:pt>
                <c:pt idx="28">
                  <c:v>Spain</c:v>
                </c:pt>
                <c:pt idx="29">
                  <c:v>Malta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65</c:v>
                </c:pt>
                <c:pt idx="1">
                  <c:v>57</c:v>
                </c:pt>
                <c:pt idx="2">
                  <c:v>55</c:v>
                </c:pt>
                <c:pt idx="3">
                  <c:v>46</c:v>
                </c:pt>
                <c:pt idx="4">
                  <c:v>45</c:v>
                </c:pt>
                <c:pt idx="5">
                  <c:v>44</c:v>
                </c:pt>
                <c:pt idx="6">
                  <c:v>44</c:v>
                </c:pt>
                <c:pt idx="7">
                  <c:v>43.265202025722296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40</c:v>
                </c:pt>
                <c:pt idx="12">
                  <c:v>37</c:v>
                </c:pt>
                <c:pt idx="13">
                  <c:v>37</c:v>
                </c:pt>
                <c:pt idx="14">
                  <c:v>36</c:v>
                </c:pt>
                <c:pt idx="15">
                  <c:v>36</c:v>
                </c:pt>
                <c:pt idx="16">
                  <c:v>34</c:v>
                </c:pt>
                <c:pt idx="17">
                  <c:v>34</c:v>
                </c:pt>
                <c:pt idx="18">
                  <c:v>32</c:v>
                </c:pt>
                <c:pt idx="19">
                  <c:v>32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25</c:v>
                </c:pt>
                <c:pt idx="25">
                  <c:v>24</c:v>
                </c:pt>
                <c:pt idx="26">
                  <c:v>24</c:v>
                </c:pt>
                <c:pt idx="27">
                  <c:v>22</c:v>
                </c:pt>
                <c:pt idx="28">
                  <c:v>22</c:v>
                </c:pt>
                <c:pt idx="2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7695664"/>
        <c:axId val="577702720"/>
      </c:barChart>
      <c:catAx>
        <c:axId val="5776956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7702720"/>
        <c:crosses val="autoZero"/>
        <c:auto val="1"/>
        <c:lblAlgn val="ctr"/>
        <c:lblOffset val="100"/>
        <c:noMultiLvlLbl val="0"/>
      </c:catAx>
      <c:valAx>
        <c:axId val="57770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769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803-4D42-9F2C-13584E8F0564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99-4F13-9C6A-772CAAE7194E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99-4F13-9C6A-772CAAE7194E}"/>
              </c:ext>
            </c:extLst>
          </c:dPt>
          <c:dPt>
            <c:idx val="2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B95-4C86-8A9B-856BD1942056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1B3-4E7C-A4DC-5EED2D946BB8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374-4B55-B2E9-1B9ED53CF600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99-4F13-9C6A-772CAAE7194E}"/>
              </c:ext>
            </c:extLst>
          </c:dPt>
          <c:dPt>
            <c:idx val="2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B3-4E7C-A4DC-5EED2D946BB8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F2-43CD-93BE-B75BB80F2D04}"/>
              </c:ext>
            </c:extLst>
          </c:dPt>
          <c:cat>
            <c:strRef>
              <c:f>List1!$A$2:$A$31</c:f>
              <c:strCache>
                <c:ptCount val="30"/>
                <c:pt idx="0">
                  <c:v>Croatia</c:v>
                </c:pt>
                <c:pt idx="1">
                  <c:v>Slovenia</c:v>
                </c:pt>
                <c:pt idx="2">
                  <c:v>Hungary</c:v>
                </c:pt>
                <c:pt idx="3">
                  <c:v>Finland</c:v>
                </c:pt>
                <c:pt idx="4">
                  <c:v>Netherlands</c:v>
                </c:pt>
                <c:pt idx="5">
                  <c:v>Slovakia</c:v>
                </c:pt>
                <c:pt idx="6">
                  <c:v>Belgium</c:v>
                </c:pt>
                <c:pt idx="7">
                  <c:v>Germany</c:v>
                </c:pt>
                <c:pt idx="8">
                  <c:v>Poland</c:v>
                </c:pt>
                <c:pt idx="9">
                  <c:v>Lithuania</c:v>
                </c:pt>
                <c:pt idx="10">
                  <c:v>Luxembourg</c:v>
                </c:pt>
                <c:pt idx="11">
                  <c:v>Austria</c:v>
                </c:pt>
                <c:pt idx="12">
                  <c:v>European Union (28)</c:v>
                </c:pt>
                <c:pt idx="13">
                  <c:v>France</c:v>
                </c:pt>
                <c:pt idx="14">
                  <c:v>Latvia</c:v>
                </c:pt>
                <c:pt idx="15">
                  <c:v>Sweden</c:v>
                </c:pt>
                <c:pt idx="16">
                  <c:v>United Kingdom</c:v>
                </c:pt>
                <c:pt idx="17">
                  <c:v>Denmark</c:v>
                </c:pt>
                <c:pt idx="18">
                  <c:v>Estonia</c:v>
                </c:pt>
                <c:pt idx="19">
                  <c:v>Malta</c:v>
                </c:pt>
                <c:pt idx="20">
                  <c:v>Liberecký kraj</c:v>
                </c:pt>
                <c:pt idx="21">
                  <c:v>Ireland</c:v>
                </c:pt>
                <c:pt idx="22">
                  <c:v>Czech Republic</c:v>
                </c:pt>
                <c:pt idx="23">
                  <c:v>Portugal</c:v>
                </c:pt>
                <c:pt idx="24">
                  <c:v>Romania</c:v>
                </c:pt>
                <c:pt idx="25">
                  <c:v>Bulgaria</c:v>
                </c:pt>
                <c:pt idx="26">
                  <c:v>Spain</c:v>
                </c:pt>
                <c:pt idx="27">
                  <c:v>Greece</c:v>
                </c:pt>
                <c:pt idx="28">
                  <c:v>Italy</c:v>
                </c:pt>
                <c:pt idx="29">
                  <c:v>Cyprus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34</c:v>
                </c:pt>
                <c:pt idx="1">
                  <c:v>27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17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8.1976172259263311</c:v>
                </c:pt>
                <c:pt idx="21">
                  <c:v>8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6</c:v>
                </c:pt>
                <c:pt idx="26">
                  <c:v>6</c:v>
                </c:pt>
                <c:pt idx="27">
                  <c:v>5</c:v>
                </c:pt>
                <c:pt idx="28">
                  <c:v>5</c:v>
                </c:pt>
                <c:pt idx="2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947576"/>
        <c:axId val="661949928"/>
      </c:barChart>
      <c:catAx>
        <c:axId val="6619475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949928"/>
        <c:crosses val="autoZero"/>
        <c:auto val="1"/>
        <c:lblAlgn val="ctr"/>
        <c:lblOffset val="100"/>
        <c:noMultiLvlLbl val="0"/>
      </c:catAx>
      <c:valAx>
        <c:axId val="66194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94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1D4-4C59-82A4-13AB24D20801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87-48AC-8967-8C003A876FD9}"/>
              </c:ext>
            </c:extLst>
          </c:dPt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F93-46FE-963C-15948A7A82DB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87-48AC-8967-8C003A876FD9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B62-45E2-B669-721BC712EE27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67-4F40-9B44-7A1F13A1B5CE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87-48AC-8967-8C003A876FD9}"/>
              </c:ext>
            </c:extLst>
          </c:dPt>
          <c:cat>
            <c:strRef>
              <c:f>List1!$A$2:$A$31</c:f>
              <c:strCache>
                <c:ptCount val="30"/>
                <c:pt idx="0">
                  <c:v>Latvia</c:v>
                </c:pt>
                <c:pt idx="1">
                  <c:v>Lithuania</c:v>
                </c:pt>
                <c:pt idx="2">
                  <c:v>Estonia</c:v>
                </c:pt>
                <c:pt idx="3">
                  <c:v>Romania</c:v>
                </c:pt>
                <c:pt idx="4">
                  <c:v>Cyprus</c:v>
                </c:pt>
                <c:pt idx="5">
                  <c:v>Bulgaria</c:v>
                </c:pt>
                <c:pt idx="6">
                  <c:v>Finland</c:v>
                </c:pt>
                <c:pt idx="7">
                  <c:v>Hungary</c:v>
                </c:pt>
                <c:pt idx="8">
                  <c:v>Belgium</c:v>
                </c:pt>
                <c:pt idx="9">
                  <c:v>Portugal</c:v>
                </c:pt>
                <c:pt idx="10">
                  <c:v>Sweden</c:v>
                </c:pt>
                <c:pt idx="11">
                  <c:v>Liberecký kraj</c:v>
                </c:pt>
                <c:pt idx="12">
                  <c:v>Croatia</c:v>
                </c:pt>
                <c:pt idx="13">
                  <c:v>Greece</c:v>
                </c:pt>
                <c:pt idx="14">
                  <c:v>Luxembourg</c:v>
                </c:pt>
                <c:pt idx="15">
                  <c:v>Czech Republic</c:v>
                </c:pt>
                <c:pt idx="16">
                  <c:v>Poland</c:v>
                </c:pt>
                <c:pt idx="17">
                  <c:v>Slovakia</c:v>
                </c:pt>
                <c:pt idx="18">
                  <c:v>Slovenia</c:v>
                </c:pt>
                <c:pt idx="19">
                  <c:v>European Union (28)</c:v>
                </c:pt>
                <c:pt idx="20">
                  <c:v>Malta</c:v>
                </c:pt>
                <c:pt idx="21">
                  <c:v>Netherlands</c:v>
                </c:pt>
                <c:pt idx="22">
                  <c:v>Austria</c:v>
                </c:pt>
                <c:pt idx="23">
                  <c:v>Denmark</c:v>
                </c:pt>
                <c:pt idx="24">
                  <c:v>Italy</c:v>
                </c:pt>
                <c:pt idx="25">
                  <c:v>Spain</c:v>
                </c:pt>
                <c:pt idx="26">
                  <c:v>France</c:v>
                </c:pt>
                <c:pt idx="27">
                  <c:v>Germany</c:v>
                </c:pt>
                <c:pt idx="28">
                  <c:v>Ireland</c:v>
                </c:pt>
                <c:pt idx="29">
                  <c:v>United Kingdom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5.0999999999999996</c:v>
                </c:pt>
                <c:pt idx="1">
                  <c:v>4.0999999999999996</c:v>
                </c:pt>
                <c:pt idx="2">
                  <c:v>3.6</c:v>
                </c:pt>
                <c:pt idx="3">
                  <c:v>1.6</c:v>
                </c:pt>
                <c:pt idx="4">
                  <c:v>1.5</c:v>
                </c:pt>
                <c:pt idx="5">
                  <c:v>1.4</c:v>
                </c:pt>
                <c:pt idx="6">
                  <c:v>1.3</c:v>
                </c:pt>
                <c:pt idx="7">
                  <c:v>1.3</c:v>
                </c:pt>
                <c:pt idx="8">
                  <c:v>1.1000000000000001</c:v>
                </c:pt>
                <c:pt idx="9">
                  <c:v>1</c:v>
                </c:pt>
                <c:pt idx="10">
                  <c:v>1</c:v>
                </c:pt>
                <c:pt idx="11">
                  <c:v>0.91084635843625905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0.6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826840"/>
        <c:axId val="661825272"/>
      </c:barChart>
      <c:catAx>
        <c:axId val="6618268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825272"/>
        <c:crosses val="autoZero"/>
        <c:auto val="1"/>
        <c:lblAlgn val="ctr"/>
        <c:lblOffset val="100"/>
        <c:noMultiLvlLbl val="0"/>
      </c:catAx>
      <c:valAx>
        <c:axId val="66182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82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0-4C27-A389-C612281C9302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30-4C27-A389-C612281C9302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E3E-4987-B4F8-D441163A0A24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73-4551-AC76-2FE59EAF9EA2}"/>
              </c:ext>
            </c:extLst>
          </c:dPt>
          <c:dPt>
            <c:idx val="2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8E2-4181-965E-1A943A155E9D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30-4C27-A389-C612281C9302}"/>
              </c:ext>
            </c:extLst>
          </c:dPt>
          <c:cat>
            <c:strRef>
              <c:f>List1!$A$2:$A$31</c:f>
              <c:strCache>
                <c:ptCount val="30"/>
                <c:pt idx="0">
                  <c:v>United Kingdom</c:v>
                </c:pt>
                <c:pt idx="1">
                  <c:v>Netherlands</c:v>
                </c:pt>
                <c:pt idx="2">
                  <c:v>Denmark</c:v>
                </c:pt>
                <c:pt idx="3">
                  <c:v>Sweden</c:v>
                </c:pt>
                <c:pt idx="4">
                  <c:v>Ireland</c:v>
                </c:pt>
                <c:pt idx="5">
                  <c:v>Luxembourg</c:v>
                </c:pt>
                <c:pt idx="6">
                  <c:v>Germany</c:v>
                </c:pt>
                <c:pt idx="7">
                  <c:v>Belgium</c:v>
                </c:pt>
                <c:pt idx="8">
                  <c:v>Finland</c:v>
                </c:pt>
                <c:pt idx="9">
                  <c:v>Hungary</c:v>
                </c:pt>
                <c:pt idx="10">
                  <c:v>European Union (28)</c:v>
                </c:pt>
                <c:pt idx="11">
                  <c:v>Malta</c:v>
                </c:pt>
                <c:pt idx="12">
                  <c:v>Spain</c:v>
                </c:pt>
                <c:pt idx="13">
                  <c:v>Croatia</c:v>
                </c:pt>
                <c:pt idx="14">
                  <c:v>France</c:v>
                </c:pt>
                <c:pt idx="15">
                  <c:v>Portugal</c:v>
                </c:pt>
                <c:pt idx="16">
                  <c:v>Cyprus</c:v>
                </c:pt>
                <c:pt idx="17">
                  <c:v>Italy</c:v>
                </c:pt>
                <c:pt idx="18">
                  <c:v>Latvia</c:v>
                </c:pt>
                <c:pt idx="19">
                  <c:v>Austria</c:v>
                </c:pt>
                <c:pt idx="20">
                  <c:v>Slovakia</c:v>
                </c:pt>
                <c:pt idx="21">
                  <c:v>Czech Republic</c:v>
                </c:pt>
                <c:pt idx="22">
                  <c:v>Slovenia</c:v>
                </c:pt>
                <c:pt idx="23">
                  <c:v>Liberecký kraj</c:v>
                </c:pt>
                <c:pt idx="24">
                  <c:v>Greece</c:v>
                </c:pt>
                <c:pt idx="25">
                  <c:v>Estonia</c:v>
                </c:pt>
                <c:pt idx="26">
                  <c:v>Poland</c:v>
                </c:pt>
                <c:pt idx="27">
                  <c:v>Lithuania</c:v>
                </c:pt>
                <c:pt idx="28">
                  <c:v>Romania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91</c:v>
                </c:pt>
                <c:pt idx="1">
                  <c:v>83</c:v>
                </c:pt>
                <c:pt idx="2">
                  <c:v>70</c:v>
                </c:pt>
                <c:pt idx="3">
                  <c:v>63</c:v>
                </c:pt>
                <c:pt idx="4">
                  <c:v>57</c:v>
                </c:pt>
                <c:pt idx="5">
                  <c:v>57</c:v>
                </c:pt>
                <c:pt idx="6">
                  <c:v>53</c:v>
                </c:pt>
                <c:pt idx="7">
                  <c:v>49</c:v>
                </c:pt>
                <c:pt idx="8">
                  <c:v>47</c:v>
                </c:pt>
                <c:pt idx="9">
                  <c:v>44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38</c:v>
                </c:pt>
                <c:pt idx="14">
                  <c:v>35</c:v>
                </c:pt>
                <c:pt idx="15">
                  <c:v>31</c:v>
                </c:pt>
                <c:pt idx="16">
                  <c:v>30</c:v>
                </c:pt>
                <c:pt idx="17">
                  <c:v>29</c:v>
                </c:pt>
                <c:pt idx="18">
                  <c:v>23</c:v>
                </c:pt>
                <c:pt idx="19">
                  <c:v>22</c:v>
                </c:pt>
                <c:pt idx="20">
                  <c:v>21</c:v>
                </c:pt>
                <c:pt idx="21">
                  <c:v>19</c:v>
                </c:pt>
                <c:pt idx="22">
                  <c:v>13</c:v>
                </c:pt>
                <c:pt idx="23">
                  <c:v>12.296425838889496</c:v>
                </c:pt>
                <c:pt idx="24">
                  <c:v>9</c:v>
                </c:pt>
                <c:pt idx="25">
                  <c:v>8</c:v>
                </c:pt>
                <c:pt idx="26">
                  <c:v>6</c:v>
                </c:pt>
                <c:pt idx="27">
                  <c:v>5</c:v>
                </c:pt>
                <c:pt idx="28">
                  <c:v>2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220024"/>
        <c:axId val="578225120"/>
      </c:barChart>
      <c:catAx>
        <c:axId val="5782200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225120"/>
        <c:crosses val="autoZero"/>
        <c:auto val="1"/>
        <c:lblAlgn val="ctr"/>
        <c:lblOffset val="100"/>
        <c:noMultiLvlLbl val="0"/>
      </c:catAx>
      <c:valAx>
        <c:axId val="57822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22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82906059229238"/>
          <c:y val="0.15859231597168669"/>
          <c:w val="0.35595488887054255"/>
          <c:h val="0.79579441403319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B05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0.21787709497206703</c:v>
                </c:pt>
                <c:pt idx="1">
                  <c:v>0.32815964523281599</c:v>
                </c:pt>
                <c:pt idx="2">
                  <c:v>0.41357466063348414</c:v>
                </c:pt>
                <c:pt idx="3">
                  <c:v>0.38731263383297643</c:v>
                </c:pt>
                <c:pt idx="4">
                  <c:v>0.50943396226415094</c:v>
                </c:pt>
                <c:pt idx="5">
                  <c:v>0.35406091370558374</c:v>
                </c:pt>
                <c:pt idx="6">
                  <c:v>0.31786030061892129</c:v>
                </c:pt>
                <c:pt idx="7">
                  <c:v>0.39097744360902253</c:v>
                </c:pt>
                <c:pt idx="8">
                  <c:v>0.30857142857142855</c:v>
                </c:pt>
                <c:pt idx="9">
                  <c:v>0.3779342723004695</c:v>
                </c:pt>
                <c:pt idx="10">
                  <c:v>0.35064935064935066</c:v>
                </c:pt>
                <c:pt idx="11">
                  <c:v>0.31368421052631579</c:v>
                </c:pt>
                <c:pt idx="12">
                  <c:v>0.37135837135837135</c:v>
                </c:pt>
                <c:pt idx="13">
                  <c:v>0.24335499113998818</c:v>
                </c:pt>
                <c:pt idx="14">
                  <c:v>0.29206500956022946</c:v>
                </c:pt>
                <c:pt idx="15">
                  <c:v>0.34685505925250681</c:v>
                </c:pt>
                <c:pt idx="16">
                  <c:v>0.41605839416058393</c:v>
                </c:pt>
                <c:pt idx="17">
                  <c:v>0.41224489795918368</c:v>
                </c:pt>
                <c:pt idx="18">
                  <c:v>0.25541125541125542</c:v>
                </c:pt>
                <c:pt idx="19">
                  <c:v>0.38709677419354838</c:v>
                </c:pt>
                <c:pt idx="20">
                  <c:v>0.74025974025974028</c:v>
                </c:pt>
                <c:pt idx="21">
                  <c:v>0.22905027932960895</c:v>
                </c:pt>
                <c:pt idx="22">
                  <c:v>9.7560975609756101E-2</c:v>
                </c:pt>
                <c:pt idx="23">
                  <c:v>0.4660633484162896</c:v>
                </c:pt>
                <c:pt idx="24">
                  <c:v>0.48072805139186298</c:v>
                </c:pt>
                <c:pt idx="25">
                  <c:v>0.58490566037735847</c:v>
                </c:pt>
                <c:pt idx="26">
                  <c:v>0.45050761421319796</c:v>
                </c:pt>
                <c:pt idx="27">
                  <c:v>0.23032714412024757</c:v>
                </c:pt>
                <c:pt idx="28">
                  <c:v>0.3032581453634085</c:v>
                </c:pt>
                <c:pt idx="29">
                  <c:v>0.22285714285714286</c:v>
                </c:pt>
                <c:pt idx="30">
                  <c:v>0.51079812206572772</c:v>
                </c:pt>
                <c:pt idx="31">
                  <c:v>0.41558441558441561</c:v>
                </c:pt>
                <c:pt idx="32">
                  <c:v>0.27578947368421053</c:v>
                </c:pt>
                <c:pt idx="33">
                  <c:v>0.51597051597051602</c:v>
                </c:pt>
                <c:pt idx="34">
                  <c:v>0.51210868281157707</c:v>
                </c:pt>
                <c:pt idx="35">
                  <c:v>0.45458891013384323</c:v>
                </c:pt>
                <c:pt idx="36">
                  <c:v>0.33728350045578853</c:v>
                </c:pt>
                <c:pt idx="37">
                  <c:v>0.42335766423357662</c:v>
                </c:pt>
                <c:pt idx="38">
                  <c:v>0.46122448979591835</c:v>
                </c:pt>
                <c:pt idx="39">
                  <c:v>0.18398268398268397</c:v>
                </c:pt>
                <c:pt idx="40">
                  <c:v>0.29493087557603687</c:v>
                </c:pt>
                <c:pt idx="41">
                  <c:v>0.53246753246753242</c:v>
                </c:pt>
                <c:pt idx="42">
                  <c:v>0.17318435754189945</c:v>
                </c:pt>
                <c:pt idx="43">
                  <c:v>5.7649667405764965E-2</c:v>
                </c:pt>
                <c:pt idx="44">
                  <c:v>0.48687782805429863</c:v>
                </c:pt>
                <c:pt idx="45">
                  <c:v>0.52516059957173444</c:v>
                </c:pt>
                <c:pt idx="46">
                  <c:v>0.910377358490566</c:v>
                </c:pt>
                <c:pt idx="47">
                  <c:v>0.45685279187817257</c:v>
                </c:pt>
                <c:pt idx="48">
                  <c:v>0.23297966401414677</c:v>
                </c:pt>
                <c:pt idx="49">
                  <c:v>0.2857142857142857</c:v>
                </c:pt>
                <c:pt idx="50">
                  <c:v>0.43428571428571427</c:v>
                </c:pt>
                <c:pt idx="51">
                  <c:v>0.58309859154929577</c:v>
                </c:pt>
                <c:pt idx="52">
                  <c:v>0.45454545454545453</c:v>
                </c:pt>
                <c:pt idx="53">
                  <c:v>0.24</c:v>
                </c:pt>
                <c:pt idx="54">
                  <c:v>0.47700947700947699</c:v>
                </c:pt>
                <c:pt idx="55">
                  <c:v>0.74128765505020677</c:v>
                </c:pt>
                <c:pt idx="56">
                  <c:v>0.59751434034416828</c:v>
                </c:pt>
                <c:pt idx="57">
                  <c:v>0.28030993618960803</c:v>
                </c:pt>
                <c:pt idx="58">
                  <c:v>0.37956204379562042</c:v>
                </c:pt>
                <c:pt idx="59">
                  <c:v>0.3510204081632653</c:v>
                </c:pt>
                <c:pt idx="60">
                  <c:v>0.1406926406926407</c:v>
                </c:pt>
                <c:pt idx="61">
                  <c:v>0.24423963133640553</c:v>
                </c:pt>
                <c:pt idx="62">
                  <c:v>0.46753246753246752</c:v>
                </c:pt>
              </c:numCache>
            </c:numRef>
          </c:xVal>
          <c:yVal>
            <c:numRef>
              <c:f>List1!$B$2:$B$64</c:f>
              <c:numCache>
                <c:formatCode>General</c:formatCode>
                <c:ptCount val="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C7-4F2B-B4AD-BFDEA27EBB7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ysClr val="window" lastClr="FFFFFF"/>
              </a:solidFill>
              <a:ln w="15875">
                <a:solidFill>
                  <a:srgbClr val="0070C0"/>
                </a:solidFill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0.21787709497206703</c:v>
                </c:pt>
                <c:pt idx="1">
                  <c:v>0.32815964523281599</c:v>
                </c:pt>
                <c:pt idx="2">
                  <c:v>0.41357466063348414</c:v>
                </c:pt>
                <c:pt idx="3">
                  <c:v>0.38731263383297643</c:v>
                </c:pt>
                <c:pt idx="4">
                  <c:v>0.50943396226415094</c:v>
                </c:pt>
                <c:pt idx="5">
                  <c:v>0.35406091370558374</c:v>
                </c:pt>
                <c:pt idx="6">
                  <c:v>0.31786030061892129</c:v>
                </c:pt>
                <c:pt idx="7">
                  <c:v>0.39097744360902253</c:v>
                </c:pt>
                <c:pt idx="8">
                  <c:v>0.30857142857142855</c:v>
                </c:pt>
                <c:pt idx="9">
                  <c:v>0.3779342723004695</c:v>
                </c:pt>
                <c:pt idx="10">
                  <c:v>0.35064935064935066</c:v>
                </c:pt>
                <c:pt idx="11">
                  <c:v>0.31368421052631579</c:v>
                </c:pt>
                <c:pt idx="12">
                  <c:v>0.37135837135837135</c:v>
                </c:pt>
                <c:pt idx="13">
                  <c:v>0.24335499113998818</c:v>
                </c:pt>
                <c:pt idx="14">
                  <c:v>0.29206500956022946</c:v>
                </c:pt>
                <c:pt idx="15">
                  <c:v>0.34685505925250681</c:v>
                </c:pt>
                <c:pt idx="16">
                  <c:v>0.41605839416058393</c:v>
                </c:pt>
                <c:pt idx="17">
                  <c:v>0.41224489795918368</c:v>
                </c:pt>
                <c:pt idx="18">
                  <c:v>0.25541125541125542</c:v>
                </c:pt>
                <c:pt idx="19">
                  <c:v>0.38709677419354838</c:v>
                </c:pt>
                <c:pt idx="20">
                  <c:v>0.74025974025974028</c:v>
                </c:pt>
                <c:pt idx="21">
                  <c:v>0.22905027932960895</c:v>
                </c:pt>
                <c:pt idx="22">
                  <c:v>9.7560975609756101E-2</c:v>
                </c:pt>
                <c:pt idx="23">
                  <c:v>0.4660633484162896</c:v>
                </c:pt>
                <c:pt idx="24">
                  <c:v>0.48072805139186298</c:v>
                </c:pt>
                <c:pt idx="25">
                  <c:v>0.58490566037735847</c:v>
                </c:pt>
                <c:pt idx="26">
                  <c:v>0.45050761421319796</c:v>
                </c:pt>
                <c:pt idx="27">
                  <c:v>0.23032714412024757</c:v>
                </c:pt>
                <c:pt idx="28">
                  <c:v>0.3032581453634085</c:v>
                </c:pt>
                <c:pt idx="29">
                  <c:v>0.22285714285714286</c:v>
                </c:pt>
                <c:pt idx="30">
                  <c:v>0.51079812206572772</c:v>
                </c:pt>
                <c:pt idx="31">
                  <c:v>0.41558441558441561</c:v>
                </c:pt>
                <c:pt idx="32">
                  <c:v>0.27578947368421053</c:v>
                </c:pt>
                <c:pt idx="33">
                  <c:v>0.51597051597051602</c:v>
                </c:pt>
                <c:pt idx="34">
                  <c:v>0.51210868281157707</c:v>
                </c:pt>
                <c:pt idx="35">
                  <c:v>0.45458891013384323</c:v>
                </c:pt>
                <c:pt idx="36">
                  <c:v>0.33728350045578853</c:v>
                </c:pt>
                <c:pt idx="37">
                  <c:v>0.42335766423357662</c:v>
                </c:pt>
                <c:pt idx="38">
                  <c:v>0.46122448979591835</c:v>
                </c:pt>
                <c:pt idx="39">
                  <c:v>0.18398268398268397</c:v>
                </c:pt>
                <c:pt idx="40">
                  <c:v>0.29493087557603687</c:v>
                </c:pt>
                <c:pt idx="41">
                  <c:v>0.53246753246753242</c:v>
                </c:pt>
                <c:pt idx="42">
                  <c:v>0.17318435754189945</c:v>
                </c:pt>
                <c:pt idx="43">
                  <c:v>5.7649667405764965E-2</c:v>
                </c:pt>
                <c:pt idx="44">
                  <c:v>0.48687782805429863</c:v>
                </c:pt>
                <c:pt idx="45">
                  <c:v>0.52516059957173444</c:v>
                </c:pt>
                <c:pt idx="46">
                  <c:v>0.910377358490566</c:v>
                </c:pt>
                <c:pt idx="47">
                  <c:v>0.45685279187817257</c:v>
                </c:pt>
                <c:pt idx="48">
                  <c:v>0.23297966401414677</c:v>
                </c:pt>
                <c:pt idx="49">
                  <c:v>0.2857142857142857</c:v>
                </c:pt>
                <c:pt idx="50">
                  <c:v>0.43428571428571427</c:v>
                </c:pt>
                <c:pt idx="51">
                  <c:v>0.58309859154929577</c:v>
                </c:pt>
                <c:pt idx="52">
                  <c:v>0.45454545454545453</c:v>
                </c:pt>
                <c:pt idx="53">
                  <c:v>0.24</c:v>
                </c:pt>
                <c:pt idx="54">
                  <c:v>0.47700947700947699</c:v>
                </c:pt>
                <c:pt idx="55">
                  <c:v>0.74128765505020677</c:v>
                </c:pt>
                <c:pt idx="56">
                  <c:v>0.59751434034416828</c:v>
                </c:pt>
                <c:pt idx="57">
                  <c:v>0.28030993618960803</c:v>
                </c:pt>
                <c:pt idx="58">
                  <c:v>0.37956204379562042</c:v>
                </c:pt>
                <c:pt idx="59">
                  <c:v>0.3510204081632653</c:v>
                </c:pt>
                <c:pt idx="60">
                  <c:v>0.1406926406926407</c:v>
                </c:pt>
                <c:pt idx="61">
                  <c:v>0.24423963133640553</c:v>
                </c:pt>
                <c:pt idx="62">
                  <c:v>0.46753246753246752</c:v>
                </c:pt>
              </c:numCache>
            </c:numRef>
          </c:xVal>
          <c:yVal>
            <c:numRef>
              <c:f>List1!$C$2:$C$64</c:f>
              <c:numCache>
                <c:formatCode>General</c:formatCode>
                <c:ptCount val="63"/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C7-4F2B-B4AD-BFDEA27EBB7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LBK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</c:spPr>
          </c:marker>
          <c:xVal>
            <c:numRef>
              <c:f>List1!$A$2:$A$64</c:f>
              <c:numCache>
                <c:formatCode>General</c:formatCode>
                <c:ptCount val="63"/>
                <c:pt idx="0">
                  <c:v>0.21787709497206703</c:v>
                </c:pt>
                <c:pt idx="1">
                  <c:v>0.32815964523281599</c:v>
                </c:pt>
                <c:pt idx="2">
                  <c:v>0.41357466063348414</c:v>
                </c:pt>
                <c:pt idx="3">
                  <c:v>0.38731263383297643</c:v>
                </c:pt>
                <c:pt idx="4">
                  <c:v>0.50943396226415094</c:v>
                </c:pt>
                <c:pt idx="5">
                  <c:v>0.35406091370558374</c:v>
                </c:pt>
                <c:pt idx="6">
                  <c:v>0.31786030061892129</c:v>
                </c:pt>
                <c:pt idx="7">
                  <c:v>0.39097744360902253</c:v>
                </c:pt>
                <c:pt idx="8">
                  <c:v>0.30857142857142855</c:v>
                </c:pt>
                <c:pt idx="9">
                  <c:v>0.3779342723004695</c:v>
                </c:pt>
                <c:pt idx="10">
                  <c:v>0.35064935064935066</c:v>
                </c:pt>
                <c:pt idx="11">
                  <c:v>0.31368421052631579</c:v>
                </c:pt>
                <c:pt idx="12">
                  <c:v>0.37135837135837135</c:v>
                </c:pt>
                <c:pt idx="13">
                  <c:v>0.24335499113998818</c:v>
                </c:pt>
                <c:pt idx="14">
                  <c:v>0.29206500956022946</c:v>
                </c:pt>
                <c:pt idx="15">
                  <c:v>0.34685505925250681</c:v>
                </c:pt>
                <c:pt idx="16">
                  <c:v>0.41605839416058393</c:v>
                </c:pt>
                <c:pt idx="17">
                  <c:v>0.41224489795918368</c:v>
                </c:pt>
                <c:pt idx="18">
                  <c:v>0.25541125541125542</c:v>
                </c:pt>
                <c:pt idx="19">
                  <c:v>0.38709677419354838</c:v>
                </c:pt>
                <c:pt idx="20">
                  <c:v>0.74025974025974028</c:v>
                </c:pt>
                <c:pt idx="21">
                  <c:v>0.22905027932960895</c:v>
                </c:pt>
                <c:pt idx="22">
                  <c:v>9.7560975609756101E-2</c:v>
                </c:pt>
                <c:pt idx="23">
                  <c:v>0.4660633484162896</c:v>
                </c:pt>
                <c:pt idx="24">
                  <c:v>0.48072805139186298</c:v>
                </c:pt>
                <c:pt idx="25">
                  <c:v>0.58490566037735847</c:v>
                </c:pt>
                <c:pt idx="26">
                  <c:v>0.45050761421319796</c:v>
                </c:pt>
                <c:pt idx="27">
                  <c:v>0.23032714412024757</c:v>
                </c:pt>
                <c:pt idx="28">
                  <c:v>0.3032581453634085</c:v>
                </c:pt>
                <c:pt idx="29">
                  <c:v>0.22285714285714286</c:v>
                </c:pt>
                <c:pt idx="30">
                  <c:v>0.51079812206572772</c:v>
                </c:pt>
                <c:pt idx="31">
                  <c:v>0.41558441558441561</c:v>
                </c:pt>
                <c:pt idx="32">
                  <c:v>0.27578947368421053</c:v>
                </c:pt>
                <c:pt idx="33">
                  <c:v>0.51597051597051602</c:v>
                </c:pt>
                <c:pt idx="34">
                  <c:v>0.51210868281157707</c:v>
                </c:pt>
                <c:pt idx="35">
                  <c:v>0.45458891013384323</c:v>
                </c:pt>
                <c:pt idx="36">
                  <c:v>0.33728350045578853</c:v>
                </c:pt>
                <c:pt idx="37">
                  <c:v>0.42335766423357662</c:v>
                </c:pt>
                <c:pt idx="38">
                  <c:v>0.46122448979591835</c:v>
                </c:pt>
                <c:pt idx="39">
                  <c:v>0.18398268398268397</c:v>
                </c:pt>
                <c:pt idx="40">
                  <c:v>0.29493087557603687</c:v>
                </c:pt>
                <c:pt idx="41">
                  <c:v>0.53246753246753242</c:v>
                </c:pt>
                <c:pt idx="42">
                  <c:v>0.17318435754189945</c:v>
                </c:pt>
                <c:pt idx="43">
                  <c:v>5.7649667405764965E-2</c:v>
                </c:pt>
                <c:pt idx="44">
                  <c:v>0.48687782805429863</c:v>
                </c:pt>
                <c:pt idx="45">
                  <c:v>0.52516059957173444</c:v>
                </c:pt>
                <c:pt idx="46">
                  <c:v>0.910377358490566</c:v>
                </c:pt>
                <c:pt idx="47">
                  <c:v>0.45685279187817257</c:v>
                </c:pt>
                <c:pt idx="48">
                  <c:v>0.23297966401414677</c:v>
                </c:pt>
                <c:pt idx="49">
                  <c:v>0.2857142857142857</c:v>
                </c:pt>
                <c:pt idx="50">
                  <c:v>0.43428571428571427</c:v>
                </c:pt>
                <c:pt idx="51">
                  <c:v>0.58309859154929577</c:v>
                </c:pt>
                <c:pt idx="52">
                  <c:v>0.45454545454545453</c:v>
                </c:pt>
                <c:pt idx="53">
                  <c:v>0.24</c:v>
                </c:pt>
                <c:pt idx="54">
                  <c:v>0.47700947700947699</c:v>
                </c:pt>
                <c:pt idx="55">
                  <c:v>0.74128765505020677</c:v>
                </c:pt>
                <c:pt idx="56">
                  <c:v>0.59751434034416828</c:v>
                </c:pt>
                <c:pt idx="57">
                  <c:v>0.28030993618960803</c:v>
                </c:pt>
                <c:pt idx="58">
                  <c:v>0.37956204379562042</c:v>
                </c:pt>
                <c:pt idx="59">
                  <c:v>0.3510204081632653</c:v>
                </c:pt>
                <c:pt idx="60">
                  <c:v>0.1406926406926407</c:v>
                </c:pt>
                <c:pt idx="61">
                  <c:v>0.24423963133640553</c:v>
                </c:pt>
                <c:pt idx="62">
                  <c:v>0.46753246753246752</c:v>
                </c:pt>
              </c:numCache>
            </c:numRef>
          </c:xVal>
          <c:yVal>
            <c:numRef>
              <c:f>List1!$D$2:$D$64</c:f>
              <c:numCache>
                <c:formatCode>General</c:formatCode>
                <c:ptCount val="63"/>
                <c:pt idx="42">
                  <c:v>1</c:v>
                </c:pt>
                <c:pt idx="43">
                  <c:v>2</c:v>
                </c:pt>
                <c:pt idx="44">
                  <c:v>3</c:v>
                </c:pt>
                <c:pt idx="45">
                  <c:v>4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8</c:v>
                </c:pt>
                <c:pt idx="50">
                  <c:v>9</c:v>
                </c:pt>
                <c:pt idx="51">
                  <c:v>10</c:v>
                </c:pt>
                <c:pt idx="52">
                  <c:v>11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15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20</c:v>
                </c:pt>
                <c:pt idx="62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C7-4F2B-B4AD-BFDEA27E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547304"/>
        <c:axId val="993553968"/>
      </c:scatterChart>
      <c:valAx>
        <c:axId val="993547304"/>
        <c:scaling>
          <c:orientation val="minMax"/>
        </c:scaling>
        <c:delete val="1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993553968"/>
        <c:crossesAt val="-1"/>
        <c:crossBetween val="midCat"/>
      </c:valAx>
      <c:valAx>
        <c:axId val="993553968"/>
        <c:scaling>
          <c:orientation val="maxMin"/>
          <c:max val="2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>
            <a:solidFill>
              <a:srgbClr val="000000"/>
            </a:solidFill>
          </a:ln>
        </c:spPr>
        <c:crossAx val="993547304"/>
        <c:crosses val="autoZero"/>
        <c:crossBetween val="midCat"/>
        <c:maj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4633430887405068"/>
          <c:y val="2.2336971741163281E-2"/>
          <c:w val="0.25810709176977187"/>
          <c:h val="0.11352738378860348"/>
        </c:manualLayout>
      </c:layout>
      <c:overlay val="0"/>
      <c:txPr>
        <a:bodyPr/>
        <a:lstStyle/>
        <a:p>
          <a:pPr>
            <a:defRPr sz="1100" b="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cs-CZ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B-41C5-97D7-326BF30B1D50}"/>
              </c:ext>
            </c:extLst>
          </c:dPt>
          <c:dPt>
            <c:idx val="1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42E-4101-BD10-213C45107B3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3B-41C5-97D7-326BF30B1D50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03-4EEF-BB81-23B3A6613396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3B-41C5-97D7-326BF30B1D50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Slovenia</c:v>
                </c:pt>
                <c:pt idx="2">
                  <c:v>Hungary</c:v>
                </c:pt>
                <c:pt idx="3">
                  <c:v>Latvia</c:v>
                </c:pt>
                <c:pt idx="4">
                  <c:v>Belgium</c:v>
                </c:pt>
                <c:pt idx="5">
                  <c:v>Croatia</c:v>
                </c:pt>
                <c:pt idx="6">
                  <c:v>Estonia</c:v>
                </c:pt>
                <c:pt idx="7">
                  <c:v>Austria</c:v>
                </c:pt>
                <c:pt idx="8">
                  <c:v>Finland</c:v>
                </c:pt>
                <c:pt idx="9">
                  <c:v>France</c:v>
                </c:pt>
                <c:pt idx="10">
                  <c:v>Luxembourg</c:v>
                </c:pt>
                <c:pt idx="11">
                  <c:v>Poland</c:v>
                </c:pt>
                <c:pt idx="12">
                  <c:v>Liberecký kraj</c:v>
                </c:pt>
                <c:pt idx="13">
                  <c:v>Czech Republic</c:v>
                </c:pt>
                <c:pt idx="14">
                  <c:v>Germany</c:v>
                </c:pt>
                <c:pt idx="15">
                  <c:v>Sweden</c:v>
                </c:pt>
                <c:pt idx="16">
                  <c:v>European Union (28)</c:v>
                </c:pt>
                <c:pt idx="17">
                  <c:v>Netherlands</c:v>
                </c:pt>
                <c:pt idx="18">
                  <c:v>Romania</c:v>
                </c:pt>
                <c:pt idx="19">
                  <c:v>Denmark</c:v>
                </c:pt>
                <c:pt idx="20">
                  <c:v>Ireland</c:v>
                </c:pt>
                <c:pt idx="21">
                  <c:v>Portugal</c:v>
                </c:pt>
                <c:pt idx="22">
                  <c:v>Bulgaria</c:v>
                </c:pt>
                <c:pt idx="23">
                  <c:v>Slovakia</c:v>
                </c:pt>
                <c:pt idx="24">
                  <c:v>Malta</c:v>
                </c:pt>
                <c:pt idx="25">
                  <c:v>Spain</c:v>
                </c:pt>
                <c:pt idx="26">
                  <c:v>United Kingdom</c:v>
                </c:pt>
                <c:pt idx="27">
                  <c:v>Italy</c:v>
                </c:pt>
                <c:pt idx="28">
                  <c:v>Cyprus</c:v>
                </c:pt>
                <c:pt idx="29">
                  <c:v>Greece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30</c:v>
                </c:pt>
                <c:pt idx="1">
                  <c:v>21</c:v>
                </c:pt>
                <c:pt idx="2">
                  <c:v>19</c:v>
                </c:pt>
                <c:pt idx="3">
                  <c:v>19</c:v>
                </c:pt>
                <c:pt idx="4">
                  <c:v>17</c:v>
                </c:pt>
                <c:pt idx="5">
                  <c:v>17</c:v>
                </c:pt>
                <c:pt idx="6">
                  <c:v>16</c:v>
                </c:pt>
                <c:pt idx="7">
                  <c:v>15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13.89040696615295</c:v>
                </c:pt>
                <c:pt idx="13">
                  <c:v>13</c:v>
                </c:pt>
                <c:pt idx="14">
                  <c:v>12</c:v>
                </c:pt>
                <c:pt idx="15">
                  <c:v>12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9</c:v>
                </c:pt>
                <c:pt idx="23">
                  <c:v>9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6</c:v>
                </c:pt>
                <c:pt idx="28">
                  <c:v>5</c:v>
                </c:pt>
                <c:pt idx="2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204736"/>
        <c:axId val="578205128"/>
      </c:barChart>
      <c:catAx>
        <c:axId val="5782047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205128"/>
        <c:crosses val="autoZero"/>
        <c:auto val="1"/>
        <c:lblAlgn val="ctr"/>
        <c:lblOffset val="100"/>
        <c:noMultiLvlLbl val="0"/>
      </c:catAx>
      <c:valAx>
        <c:axId val="57820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2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5C-473B-96E4-67DE90578436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5C-473B-96E4-67DE90578436}"/>
              </c:ext>
            </c:extLst>
          </c:dPt>
          <c:dPt>
            <c:idx val="1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7B2-4618-85F9-0D7C7C67F9D6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B8-46D5-BDA6-23AD0C154C2F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242-4433-BDDA-C2397067EA16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5C-473B-96E4-67DE90578436}"/>
              </c:ext>
            </c:extLst>
          </c:dPt>
          <c:cat>
            <c:strRef>
              <c:f>List1!$A$2:$A$31</c:f>
              <c:strCache>
                <c:ptCount val="30"/>
                <c:pt idx="0">
                  <c:v>Hungary</c:v>
                </c:pt>
                <c:pt idx="1">
                  <c:v>Croatia</c:v>
                </c:pt>
                <c:pt idx="2">
                  <c:v>Slovakia</c:v>
                </c:pt>
                <c:pt idx="3">
                  <c:v>Slovenia</c:v>
                </c:pt>
                <c:pt idx="4">
                  <c:v>Poland</c:v>
                </c:pt>
                <c:pt idx="5">
                  <c:v>Estonia</c:v>
                </c:pt>
                <c:pt idx="6">
                  <c:v>Latvia</c:v>
                </c:pt>
                <c:pt idx="7">
                  <c:v>Denmark</c:v>
                </c:pt>
                <c:pt idx="8">
                  <c:v>Lithuania</c:v>
                </c:pt>
                <c:pt idx="9">
                  <c:v>Netherlands</c:v>
                </c:pt>
                <c:pt idx="10">
                  <c:v>Czech Republic</c:v>
                </c:pt>
                <c:pt idx="11">
                  <c:v>Romania</c:v>
                </c:pt>
                <c:pt idx="12">
                  <c:v>United Kingdom</c:v>
                </c:pt>
                <c:pt idx="13">
                  <c:v>Ireland</c:v>
                </c:pt>
                <c:pt idx="14">
                  <c:v>Liberecký kraj</c:v>
                </c:pt>
                <c:pt idx="15">
                  <c:v>European Union (28)</c:v>
                </c:pt>
                <c:pt idx="16">
                  <c:v>Germany</c:v>
                </c:pt>
                <c:pt idx="17">
                  <c:v>Greece</c:v>
                </c:pt>
                <c:pt idx="18">
                  <c:v>Belgium</c:v>
                </c:pt>
                <c:pt idx="19">
                  <c:v>France</c:v>
                </c:pt>
                <c:pt idx="20">
                  <c:v>Italy</c:v>
                </c:pt>
                <c:pt idx="21">
                  <c:v>Austria</c:v>
                </c:pt>
                <c:pt idx="22">
                  <c:v>Bulgaria</c:v>
                </c:pt>
                <c:pt idx="23">
                  <c:v>Portugal</c:v>
                </c:pt>
                <c:pt idx="24">
                  <c:v>Luxembourg</c:v>
                </c:pt>
                <c:pt idx="25">
                  <c:v>Sweden</c:v>
                </c:pt>
                <c:pt idx="26">
                  <c:v>Spain</c:v>
                </c:pt>
                <c:pt idx="27">
                  <c:v>Malta</c:v>
                </c:pt>
                <c:pt idx="28">
                  <c:v>Finland</c:v>
                </c:pt>
                <c:pt idx="29">
                  <c:v>Cyprus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345.9</c:v>
                </c:pt>
                <c:pt idx="1">
                  <c:v>335.7</c:v>
                </c:pt>
                <c:pt idx="2">
                  <c:v>320.10000000000002</c:v>
                </c:pt>
                <c:pt idx="3">
                  <c:v>310.5</c:v>
                </c:pt>
                <c:pt idx="4">
                  <c:v>304.5</c:v>
                </c:pt>
                <c:pt idx="5">
                  <c:v>299.10000000000002</c:v>
                </c:pt>
                <c:pt idx="6">
                  <c:v>293.7</c:v>
                </c:pt>
                <c:pt idx="7">
                  <c:v>292.3</c:v>
                </c:pt>
                <c:pt idx="8">
                  <c:v>285.5</c:v>
                </c:pt>
                <c:pt idx="9">
                  <c:v>284</c:v>
                </c:pt>
                <c:pt idx="10">
                  <c:v>278.60000000000002</c:v>
                </c:pt>
                <c:pt idx="11">
                  <c:v>275.3</c:v>
                </c:pt>
                <c:pt idx="12">
                  <c:v>275.3</c:v>
                </c:pt>
                <c:pt idx="13">
                  <c:v>275.2</c:v>
                </c:pt>
                <c:pt idx="14">
                  <c:v>266.42255984260578</c:v>
                </c:pt>
                <c:pt idx="15">
                  <c:v>260.60000000000002</c:v>
                </c:pt>
                <c:pt idx="16">
                  <c:v>252.1</c:v>
                </c:pt>
                <c:pt idx="17">
                  <c:v>250</c:v>
                </c:pt>
                <c:pt idx="18">
                  <c:v>249.7</c:v>
                </c:pt>
                <c:pt idx="19">
                  <c:v>245.3</c:v>
                </c:pt>
                <c:pt idx="20">
                  <c:v>244.6</c:v>
                </c:pt>
                <c:pt idx="21">
                  <c:v>243.4</c:v>
                </c:pt>
                <c:pt idx="22">
                  <c:v>241.9</c:v>
                </c:pt>
                <c:pt idx="23">
                  <c:v>241.6</c:v>
                </c:pt>
                <c:pt idx="24">
                  <c:v>239.6</c:v>
                </c:pt>
                <c:pt idx="25">
                  <c:v>231.6</c:v>
                </c:pt>
                <c:pt idx="26">
                  <c:v>230.6</c:v>
                </c:pt>
                <c:pt idx="27">
                  <c:v>226.2</c:v>
                </c:pt>
                <c:pt idx="28">
                  <c:v>218.7</c:v>
                </c:pt>
                <c:pt idx="29">
                  <c:v>206.7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7904736"/>
        <c:axId val="1077907088"/>
      </c:barChart>
      <c:catAx>
        <c:axId val="10779047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7907088"/>
        <c:crosses val="autoZero"/>
        <c:auto val="1"/>
        <c:lblAlgn val="ctr"/>
        <c:lblOffset val="100"/>
        <c:noMultiLvlLbl val="0"/>
      </c:catAx>
      <c:valAx>
        <c:axId val="107790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79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C-49DA-8B28-78EEEF12DC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2A-48E8-A871-0D6818CD36D7}"/>
              </c:ext>
            </c:extLst>
          </c:dPt>
          <c:dPt>
            <c:idx val="1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D15-404E-84FA-0F34C012BA12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C-49DA-8B28-78EEEF12DCD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C-49DA-8B28-78EEEF12DCD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2A-48E8-A871-0D6818CD36D7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Romania</c:v>
                </c:pt>
                <c:pt idx="2">
                  <c:v>Lithuania</c:v>
                </c:pt>
                <c:pt idx="3">
                  <c:v>Latvia</c:v>
                </c:pt>
                <c:pt idx="4">
                  <c:v>Hungary</c:v>
                </c:pt>
                <c:pt idx="5">
                  <c:v>Croatia</c:v>
                </c:pt>
                <c:pt idx="6">
                  <c:v>Estonia</c:v>
                </c:pt>
                <c:pt idx="7">
                  <c:v>Slovakia</c:v>
                </c:pt>
                <c:pt idx="8">
                  <c:v>Czech Republic</c:v>
                </c:pt>
                <c:pt idx="9">
                  <c:v>Poland</c:v>
                </c:pt>
                <c:pt idx="10">
                  <c:v>Liberecký kraj</c:v>
                </c:pt>
                <c:pt idx="11">
                  <c:v>Slovenia</c:v>
                </c:pt>
                <c:pt idx="12">
                  <c:v>Austria</c:v>
                </c:pt>
                <c:pt idx="13">
                  <c:v>Germany</c:v>
                </c:pt>
                <c:pt idx="14">
                  <c:v>Malta</c:v>
                </c:pt>
                <c:pt idx="15">
                  <c:v>European Union (28)</c:v>
                </c:pt>
                <c:pt idx="16">
                  <c:v>Greece</c:v>
                </c:pt>
                <c:pt idx="17">
                  <c:v>Cyprus</c:v>
                </c:pt>
                <c:pt idx="18">
                  <c:v>Finland</c:v>
                </c:pt>
                <c:pt idx="19">
                  <c:v>Italy</c:v>
                </c:pt>
                <c:pt idx="20">
                  <c:v>Sweden</c:v>
                </c:pt>
                <c:pt idx="21">
                  <c:v>Ireland</c:v>
                </c:pt>
                <c:pt idx="22">
                  <c:v>Portugal</c:v>
                </c:pt>
                <c:pt idx="23">
                  <c:v>Luxembourg</c:v>
                </c:pt>
                <c:pt idx="24">
                  <c:v>Belgium</c:v>
                </c:pt>
                <c:pt idx="25">
                  <c:v>Netherlands</c:v>
                </c:pt>
                <c:pt idx="26">
                  <c:v>United Kingdom</c:v>
                </c:pt>
                <c:pt idx="27">
                  <c:v>Denmark</c:v>
                </c:pt>
                <c:pt idx="28">
                  <c:v>Spain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1133</c:v>
                </c:pt>
                <c:pt idx="1">
                  <c:v>954.8</c:v>
                </c:pt>
                <c:pt idx="2">
                  <c:v>876.1</c:v>
                </c:pt>
                <c:pt idx="3">
                  <c:v>875.8</c:v>
                </c:pt>
                <c:pt idx="4">
                  <c:v>782.2</c:v>
                </c:pt>
                <c:pt idx="5">
                  <c:v>710.5</c:v>
                </c:pt>
                <c:pt idx="6">
                  <c:v>665.7</c:v>
                </c:pt>
                <c:pt idx="7">
                  <c:v>662.2</c:v>
                </c:pt>
                <c:pt idx="8">
                  <c:v>629</c:v>
                </c:pt>
                <c:pt idx="9">
                  <c:v>610.5</c:v>
                </c:pt>
                <c:pt idx="10">
                  <c:v>458.83885306226551</c:v>
                </c:pt>
                <c:pt idx="11">
                  <c:v>449.6</c:v>
                </c:pt>
                <c:pt idx="12">
                  <c:v>435.6</c:v>
                </c:pt>
                <c:pt idx="13">
                  <c:v>412.8</c:v>
                </c:pt>
                <c:pt idx="14">
                  <c:v>386.9</c:v>
                </c:pt>
                <c:pt idx="15">
                  <c:v>381.4</c:v>
                </c:pt>
                <c:pt idx="16">
                  <c:v>381.3</c:v>
                </c:pt>
                <c:pt idx="17">
                  <c:v>372.8</c:v>
                </c:pt>
                <c:pt idx="18">
                  <c:v>364.1</c:v>
                </c:pt>
                <c:pt idx="19">
                  <c:v>328.9</c:v>
                </c:pt>
                <c:pt idx="20">
                  <c:v>326.60000000000002</c:v>
                </c:pt>
                <c:pt idx="21">
                  <c:v>320.8</c:v>
                </c:pt>
                <c:pt idx="22">
                  <c:v>300</c:v>
                </c:pt>
                <c:pt idx="23">
                  <c:v>291</c:v>
                </c:pt>
                <c:pt idx="24">
                  <c:v>287.5</c:v>
                </c:pt>
                <c:pt idx="25">
                  <c:v>275.39999999999998</c:v>
                </c:pt>
                <c:pt idx="26">
                  <c:v>264.3</c:v>
                </c:pt>
                <c:pt idx="27">
                  <c:v>253.1</c:v>
                </c:pt>
                <c:pt idx="28">
                  <c:v>252.6</c:v>
                </c:pt>
                <c:pt idx="29">
                  <c:v>205.1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855456"/>
        <c:axId val="661851536"/>
      </c:barChart>
      <c:catAx>
        <c:axId val="661855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851536"/>
        <c:crosses val="autoZero"/>
        <c:auto val="1"/>
        <c:lblAlgn val="ctr"/>
        <c:lblOffset val="100"/>
        <c:noMultiLvlLbl val="0"/>
      </c:catAx>
      <c:valAx>
        <c:axId val="66185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85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C3-44AD-80D4-63AA4D1FEB62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C55-4574-89C2-8ED8D2E2BE4D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9-4753-ACD3-BFB7CFE0129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0F-4E4A-AB40-5F066066CE8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0F-4E4A-AB40-5F066066CE87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0F-4E4A-AB40-5F066066CE87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Latvia</c:v>
                </c:pt>
                <c:pt idx="2">
                  <c:v>Slovakia</c:v>
                </c:pt>
                <c:pt idx="3">
                  <c:v>Hungary</c:v>
                </c:pt>
                <c:pt idx="4">
                  <c:v>Czech Republic</c:v>
                </c:pt>
                <c:pt idx="5">
                  <c:v>Romania</c:v>
                </c:pt>
                <c:pt idx="6">
                  <c:v>Croatia</c:v>
                </c:pt>
                <c:pt idx="7">
                  <c:v>Estonia</c:v>
                </c:pt>
                <c:pt idx="8">
                  <c:v>Liberecký kraj</c:v>
                </c:pt>
                <c:pt idx="9">
                  <c:v>Malta</c:v>
                </c:pt>
                <c:pt idx="10">
                  <c:v>Bulgaria</c:v>
                </c:pt>
                <c:pt idx="11">
                  <c:v>Finland</c:v>
                </c:pt>
                <c:pt idx="12">
                  <c:v>Austria</c:v>
                </c:pt>
                <c:pt idx="13">
                  <c:v>Ireland</c:v>
                </c:pt>
                <c:pt idx="14">
                  <c:v>Germany</c:v>
                </c:pt>
                <c:pt idx="15">
                  <c:v>Poland</c:v>
                </c:pt>
                <c:pt idx="16">
                  <c:v>European Union (28)</c:v>
                </c:pt>
                <c:pt idx="17">
                  <c:v>Sweden</c:v>
                </c:pt>
                <c:pt idx="18">
                  <c:v>United Kingdom</c:v>
                </c:pt>
                <c:pt idx="19">
                  <c:v>Slovenia</c:v>
                </c:pt>
                <c:pt idx="20">
                  <c:v>Cyprus</c:v>
                </c:pt>
                <c:pt idx="21">
                  <c:v>Greece</c:v>
                </c:pt>
                <c:pt idx="22">
                  <c:v>Italy</c:v>
                </c:pt>
                <c:pt idx="23">
                  <c:v>Denmark</c:v>
                </c:pt>
                <c:pt idx="24">
                  <c:v>Luxembourg</c:v>
                </c:pt>
                <c:pt idx="25">
                  <c:v>Belgium</c:v>
                </c:pt>
                <c:pt idx="26">
                  <c:v>Spain</c:v>
                </c:pt>
                <c:pt idx="27">
                  <c:v>Portugal</c:v>
                </c:pt>
                <c:pt idx="28">
                  <c:v>Netherlands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586</c:v>
                </c:pt>
                <c:pt idx="1">
                  <c:v>437</c:v>
                </c:pt>
                <c:pt idx="2">
                  <c:v>399</c:v>
                </c:pt>
                <c:pt idx="3">
                  <c:v>395</c:v>
                </c:pt>
                <c:pt idx="4">
                  <c:v>333</c:v>
                </c:pt>
                <c:pt idx="5">
                  <c:v>325</c:v>
                </c:pt>
                <c:pt idx="6">
                  <c:v>320</c:v>
                </c:pt>
                <c:pt idx="7">
                  <c:v>270</c:v>
                </c:pt>
                <c:pt idx="8">
                  <c:v>254.80926877254345</c:v>
                </c:pt>
                <c:pt idx="9">
                  <c:v>210</c:v>
                </c:pt>
                <c:pt idx="10">
                  <c:v>201</c:v>
                </c:pt>
                <c:pt idx="11">
                  <c:v>191</c:v>
                </c:pt>
                <c:pt idx="12">
                  <c:v>182</c:v>
                </c:pt>
                <c:pt idx="13">
                  <c:v>151</c:v>
                </c:pt>
                <c:pt idx="14">
                  <c:v>147</c:v>
                </c:pt>
                <c:pt idx="15">
                  <c:v>129</c:v>
                </c:pt>
                <c:pt idx="16">
                  <c:v>127</c:v>
                </c:pt>
                <c:pt idx="17">
                  <c:v>124</c:v>
                </c:pt>
                <c:pt idx="18">
                  <c:v>117</c:v>
                </c:pt>
                <c:pt idx="19">
                  <c:v>113</c:v>
                </c:pt>
                <c:pt idx="20">
                  <c:v>108</c:v>
                </c:pt>
                <c:pt idx="21">
                  <c:v>101</c:v>
                </c:pt>
                <c:pt idx="22">
                  <c:v>101</c:v>
                </c:pt>
                <c:pt idx="23">
                  <c:v>76</c:v>
                </c:pt>
                <c:pt idx="24">
                  <c:v>74</c:v>
                </c:pt>
                <c:pt idx="25">
                  <c:v>72</c:v>
                </c:pt>
                <c:pt idx="26">
                  <c:v>69</c:v>
                </c:pt>
                <c:pt idx="27">
                  <c:v>67</c:v>
                </c:pt>
                <c:pt idx="28">
                  <c:v>62</c:v>
                </c:pt>
                <c:pt idx="29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7913752"/>
        <c:axId val="1077914144"/>
      </c:barChart>
      <c:catAx>
        <c:axId val="1077913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7914144"/>
        <c:crosses val="autoZero"/>
        <c:auto val="1"/>
        <c:lblAlgn val="ctr"/>
        <c:lblOffset val="100"/>
        <c:noMultiLvlLbl val="0"/>
      </c:catAx>
      <c:valAx>
        <c:axId val="107791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791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Úmrtnost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Úmrtnost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4A0-46ED-87AF-B7362ED82C9A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6-4CCD-B85A-AAF000DA57F8}"/>
              </c:ext>
            </c:extLst>
          </c:dPt>
          <c:dPt>
            <c:idx val="1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7B6-41A7-B04C-9401E99660A7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BA-489B-B37A-25701C713B06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BA-489B-B37A-25701C713B06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F6-4CCD-B85A-AAF000DA57F8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Latvia</c:v>
                </c:pt>
                <c:pt idx="2">
                  <c:v>Romania</c:v>
                </c:pt>
                <c:pt idx="3">
                  <c:v>Lithuania</c:v>
                </c:pt>
                <c:pt idx="4">
                  <c:v>Croatia</c:v>
                </c:pt>
                <c:pt idx="5">
                  <c:v>Slovakia</c:v>
                </c:pt>
                <c:pt idx="6">
                  <c:v>Hungary</c:v>
                </c:pt>
                <c:pt idx="7">
                  <c:v>Czech Republic</c:v>
                </c:pt>
                <c:pt idx="8">
                  <c:v>Greece</c:v>
                </c:pt>
                <c:pt idx="9">
                  <c:v>Portugal</c:v>
                </c:pt>
                <c:pt idx="10">
                  <c:v>Slovenia</c:v>
                </c:pt>
                <c:pt idx="11">
                  <c:v>Poland</c:v>
                </c:pt>
                <c:pt idx="12">
                  <c:v>Liberecký kraj</c:v>
                </c:pt>
                <c:pt idx="13">
                  <c:v>European Union (28)</c:v>
                </c:pt>
                <c:pt idx="14">
                  <c:v>Italy</c:v>
                </c:pt>
                <c:pt idx="15">
                  <c:v>Malta</c:v>
                </c:pt>
                <c:pt idx="16">
                  <c:v>Finland</c:v>
                </c:pt>
                <c:pt idx="17">
                  <c:v>Denmark</c:v>
                </c:pt>
                <c:pt idx="18">
                  <c:v>Estonia</c:v>
                </c:pt>
                <c:pt idx="19">
                  <c:v>Cyprus</c:v>
                </c:pt>
                <c:pt idx="20">
                  <c:v>Ireland</c:v>
                </c:pt>
                <c:pt idx="21">
                  <c:v>Netherlands</c:v>
                </c:pt>
                <c:pt idx="22">
                  <c:v>United Kingdom</c:v>
                </c:pt>
                <c:pt idx="23">
                  <c:v>Germany</c:v>
                </c:pt>
                <c:pt idx="24">
                  <c:v>Austria</c:v>
                </c:pt>
                <c:pt idx="25">
                  <c:v>Sweden</c:v>
                </c:pt>
                <c:pt idx="26">
                  <c:v>Belgium</c:v>
                </c:pt>
                <c:pt idx="27">
                  <c:v>Luxembourg</c:v>
                </c:pt>
                <c:pt idx="28">
                  <c:v>Spain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333</c:v>
                </c:pt>
                <c:pt idx="1">
                  <c:v>279</c:v>
                </c:pt>
                <c:pt idx="2">
                  <c:v>270</c:v>
                </c:pt>
                <c:pt idx="3">
                  <c:v>209</c:v>
                </c:pt>
                <c:pt idx="4">
                  <c:v>196</c:v>
                </c:pt>
                <c:pt idx="5">
                  <c:v>149</c:v>
                </c:pt>
                <c:pt idx="6">
                  <c:v>147</c:v>
                </c:pt>
                <c:pt idx="7">
                  <c:v>118</c:v>
                </c:pt>
                <c:pt idx="8">
                  <c:v>118</c:v>
                </c:pt>
                <c:pt idx="9">
                  <c:v>108</c:v>
                </c:pt>
                <c:pt idx="10">
                  <c:v>106</c:v>
                </c:pt>
                <c:pt idx="11">
                  <c:v>101</c:v>
                </c:pt>
                <c:pt idx="12">
                  <c:v>89.035231537144313</c:v>
                </c:pt>
                <c:pt idx="13">
                  <c:v>85</c:v>
                </c:pt>
                <c:pt idx="14">
                  <c:v>84</c:v>
                </c:pt>
                <c:pt idx="15">
                  <c:v>82</c:v>
                </c:pt>
                <c:pt idx="16">
                  <c:v>81</c:v>
                </c:pt>
                <c:pt idx="17">
                  <c:v>69</c:v>
                </c:pt>
                <c:pt idx="18">
                  <c:v>69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65</c:v>
                </c:pt>
                <c:pt idx="24">
                  <c:v>63</c:v>
                </c:pt>
                <c:pt idx="25">
                  <c:v>63</c:v>
                </c:pt>
                <c:pt idx="26">
                  <c:v>62</c:v>
                </c:pt>
                <c:pt idx="27">
                  <c:v>58</c:v>
                </c:pt>
                <c:pt idx="28">
                  <c:v>58</c:v>
                </c:pt>
                <c:pt idx="2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175336"/>
        <c:axId val="578176904"/>
      </c:barChart>
      <c:catAx>
        <c:axId val="578175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176904"/>
        <c:crosses val="autoZero"/>
        <c:auto val="1"/>
        <c:lblAlgn val="ctr"/>
        <c:lblOffset val="100"/>
        <c:noMultiLvlLbl val="0"/>
      </c:catAx>
      <c:valAx>
        <c:axId val="57817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Počet na 100 000 obyvatel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175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Hodnocení</a:t>
            </a:r>
            <a:r>
              <a:rPr lang="cs-CZ" baseline="0" dirty="0">
                <a:solidFill>
                  <a:schemeClr val="tx1"/>
                </a:solidFill>
              </a:rPr>
              <a:t> zdraví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subjektivní zdraví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2-4F2A-A20D-6795E17C9E26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2-4F2A-A20D-6795E17C9E26}"/>
              </c:ext>
            </c:extLst>
          </c:dPt>
          <c:dPt>
            <c:idx val="2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0F3-42BF-A208-84ABD2439A5E}"/>
              </c:ext>
            </c:extLst>
          </c:dPt>
          <c:cat>
            <c:strRef>
              <c:f>List1!$A$2:$A$31</c:f>
              <c:strCache>
                <c:ptCount val="30"/>
                <c:pt idx="0">
                  <c:v>Ireland</c:v>
                </c:pt>
                <c:pt idx="1">
                  <c:v>Cyprus</c:v>
                </c:pt>
                <c:pt idx="2">
                  <c:v>Italy</c:v>
                </c:pt>
                <c:pt idx="3">
                  <c:v>Sweden</c:v>
                </c:pt>
                <c:pt idx="4">
                  <c:v>Netherlands</c:v>
                </c:pt>
                <c:pt idx="5">
                  <c:v>Malta</c:v>
                </c:pt>
                <c:pt idx="6">
                  <c:v>Belgium</c:v>
                </c:pt>
                <c:pt idx="7">
                  <c:v>Spain</c:v>
                </c:pt>
                <c:pt idx="8">
                  <c:v>Greece</c:v>
                </c:pt>
                <c:pt idx="9">
                  <c:v>United Kingdom</c:v>
                </c:pt>
                <c:pt idx="10">
                  <c:v>Denmark</c:v>
                </c:pt>
                <c:pt idx="11">
                  <c:v>Luxembourg</c:v>
                </c:pt>
                <c:pt idx="12">
                  <c:v>Romania</c:v>
                </c:pt>
                <c:pt idx="13">
                  <c:v>Austria</c:v>
                </c:pt>
                <c:pt idx="14">
                  <c:v>Finland</c:v>
                </c:pt>
                <c:pt idx="15">
                  <c:v>European Union (28)</c:v>
                </c:pt>
                <c:pt idx="16">
                  <c:v>France</c:v>
                </c:pt>
                <c:pt idx="17">
                  <c:v>Slovakia</c:v>
                </c:pt>
                <c:pt idx="18">
                  <c:v>Bulgaria</c:v>
                </c:pt>
                <c:pt idx="19">
                  <c:v>Germany</c:v>
                </c:pt>
                <c:pt idx="20">
                  <c:v>Slovenia</c:v>
                </c:pt>
                <c:pt idx="21">
                  <c:v>Czech Republic</c:v>
                </c:pt>
                <c:pt idx="22">
                  <c:v>Croatia</c:v>
                </c:pt>
                <c:pt idx="23">
                  <c:v>Hungary</c:v>
                </c:pt>
                <c:pt idx="24">
                  <c:v>Poland</c:v>
                </c:pt>
                <c:pt idx="25">
                  <c:v>Liberecký kraj</c:v>
                </c:pt>
                <c:pt idx="26">
                  <c:v>Estonia</c:v>
                </c:pt>
                <c:pt idx="27">
                  <c:v>Portugal</c:v>
                </c:pt>
                <c:pt idx="28">
                  <c:v>Latvia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83.3</c:v>
                </c:pt>
                <c:pt idx="1">
                  <c:v>78.099999999999994</c:v>
                </c:pt>
                <c:pt idx="2">
                  <c:v>77</c:v>
                </c:pt>
                <c:pt idx="3">
                  <c:v>76.599999999999994</c:v>
                </c:pt>
                <c:pt idx="4">
                  <c:v>76.3</c:v>
                </c:pt>
                <c:pt idx="5">
                  <c:v>75.400000000000006</c:v>
                </c:pt>
                <c:pt idx="6">
                  <c:v>74.3</c:v>
                </c:pt>
                <c:pt idx="7">
                  <c:v>74.2</c:v>
                </c:pt>
                <c:pt idx="8">
                  <c:v>74.099999999999994</c:v>
                </c:pt>
                <c:pt idx="9">
                  <c:v>72.2</c:v>
                </c:pt>
                <c:pt idx="10">
                  <c:v>71.2</c:v>
                </c:pt>
                <c:pt idx="11">
                  <c:v>71.099999999999994</c:v>
                </c:pt>
                <c:pt idx="12">
                  <c:v>70.900000000000006</c:v>
                </c:pt>
                <c:pt idx="13">
                  <c:v>70.400000000000006</c:v>
                </c:pt>
                <c:pt idx="14">
                  <c:v>70.099999999999994</c:v>
                </c:pt>
                <c:pt idx="15">
                  <c:v>69.099999999999994</c:v>
                </c:pt>
                <c:pt idx="16">
                  <c:v>67.400000000000006</c:v>
                </c:pt>
                <c:pt idx="17">
                  <c:v>67.099999999999994</c:v>
                </c:pt>
                <c:pt idx="18">
                  <c:v>66.7</c:v>
                </c:pt>
                <c:pt idx="19">
                  <c:v>65.5</c:v>
                </c:pt>
                <c:pt idx="20">
                  <c:v>65.3</c:v>
                </c:pt>
                <c:pt idx="21">
                  <c:v>61.9</c:v>
                </c:pt>
                <c:pt idx="22">
                  <c:v>60.9</c:v>
                </c:pt>
                <c:pt idx="23">
                  <c:v>59.3</c:v>
                </c:pt>
                <c:pt idx="24">
                  <c:v>58.9</c:v>
                </c:pt>
                <c:pt idx="25">
                  <c:v>55.6</c:v>
                </c:pt>
                <c:pt idx="26">
                  <c:v>52.5</c:v>
                </c:pt>
                <c:pt idx="27">
                  <c:v>48.9</c:v>
                </c:pt>
                <c:pt idx="28">
                  <c:v>44.2</c:v>
                </c:pt>
                <c:pt idx="29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8156024"/>
        <c:axId val="458158768"/>
      </c:barChart>
      <c:catAx>
        <c:axId val="4581560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158768"/>
        <c:crosses val="autoZero"/>
        <c:auto val="1"/>
        <c:lblAlgn val="ctr"/>
        <c:lblOffset val="100"/>
        <c:noMultiLvlLbl val="0"/>
      </c:catAx>
      <c:valAx>
        <c:axId val="45815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osob, které hodnotí své 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zdraví jako velmi dobré nebo dobré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15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Omezení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omezení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BA-45D5-BCEB-CAACA699EEB9}"/>
              </c:ext>
            </c:extLst>
          </c:dPt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BB0-434A-880D-D1CC1395E403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1-4554-93E9-8FD89D1D38C1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CBA-45D5-BCEB-CAACA699EEB9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1-4554-93E9-8FD89D1D38C1}"/>
              </c:ext>
            </c:extLst>
          </c:dPt>
          <c:cat>
            <c:strRef>
              <c:f>List1!$A$2:$A$31</c:f>
              <c:strCache>
                <c:ptCount val="30"/>
                <c:pt idx="0">
                  <c:v>Latvia</c:v>
                </c:pt>
                <c:pt idx="1">
                  <c:v>Slovenia</c:v>
                </c:pt>
                <c:pt idx="2">
                  <c:v>Estonia</c:v>
                </c:pt>
                <c:pt idx="3">
                  <c:v>Austria</c:v>
                </c:pt>
                <c:pt idx="4">
                  <c:v>Finland</c:v>
                </c:pt>
                <c:pt idx="5">
                  <c:v>Portugal</c:v>
                </c:pt>
                <c:pt idx="6">
                  <c:v>Croatia</c:v>
                </c:pt>
                <c:pt idx="7">
                  <c:v>Slovakia</c:v>
                </c:pt>
                <c:pt idx="8">
                  <c:v>Netherlands</c:v>
                </c:pt>
                <c:pt idx="9">
                  <c:v>Denmark</c:v>
                </c:pt>
                <c:pt idx="10">
                  <c:v>Lithuania</c:v>
                </c:pt>
                <c:pt idx="11">
                  <c:v>Liberecký kraj</c:v>
                </c:pt>
                <c:pt idx="12">
                  <c:v>Luxembourg</c:v>
                </c:pt>
                <c:pt idx="13">
                  <c:v>Czech Republic</c:v>
                </c:pt>
                <c:pt idx="14">
                  <c:v>Romania</c:v>
                </c:pt>
                <c:pt idx="15">
                  <c:v>United Kingdom</c:v>
                </c:pt>
                <c:pt idx="16">
                  <c:v>Hungary</c:v>
                </c:pt>
                <c:pt idx="17">
                  <c:v>France</c:v>
                </c:pt>
                <c:pt idx="18">
                  <c:v>Belgium</c:v>
                </c:pt>
                <c:pt idx="19">
                  <c:v>European Union (28)</c:v>
                </c:pt>
                <c:pt idx="20">
                  <c:v>Greece</c:v>
                </c:pt>
                <c:pt idx="21">
                  <c:v>Poland</c:v>
                </c:pt>
                <c:pt idx="22">
                  <c:v>Italy</c:v>
                </c:pt>
                <c:pt idx="23">
                  <c:v>Germany</c:v>
                </c:pt>
                <c:pt idx="24">
                  <c:v>Cyprus</c:v>
                </c:pt>
                <c:pt idx="25">
                  <c:v>Bulgaria</c:v>
                </c:pt>
                <c:pt idx="26">
                  <c:v>Spain</c:v>
                </c:pt>
                <c:pt idx="27">
                  <c:v>Ireland</c:v>
                </c:pt>
                <c:pt idx="28">
                  <c:v>Sweden</c:v>
                </c:pt>
                <c:pt idx="29">
                  <c:v>Malta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41.4</c:v>
                </c:pt>
                <c:pt idx="1">
                  <c:v>36.299999999999997</c:v>
                </c:pt>
                <c:pt idx="2">
                  <c:v>34.4</c:v>
                </c:pt>
                <c:pt idx="3">
                  <c:v>34.200000000000003</c:v>
                </c:pt>
                <c:pt idx="4">
                  <c:v>33.799999999999997</c:v>
                </c:pt>
                <c:pt idx="5">
                  <c:v>33.299999999999997</c:v>
                </c:pt>
                <c:pt idx="6">
                  <c:v>32.9</c:v>
                </c:pt>
                <c:pt idx="7">
                  <c:v>31.9</c:v>
                </c:pt>
                <c:pt idx="8">
                  <c:v>30.3</c:v>
                </c:pt>
                <c:pt idx="9">
                  <c:v>30.2</c:v>
                </c:pt>
                <c:pt idx="10">
                  <c:v>30.1</c:v>
                </c:pt>
                <c:pt idx="11">
                  <c:v>28.4</c:v>
                </c:pt>
                <c:pt idx="12">
                  <c:v>28.3</c:v>
                </c:pt>
                <c:pt idx="13">
                  <c:v>28.1</c:v>
                </c:pt>
                <c:pt idx="14">
                  <c:v>27.6</c:v>
                </c:pt>
                <c:pt idx="15">
                  <c:v>27.6</c:v>
                </c:pt>
                <c:pt idx="16">
                  <c:v>26.1</c:v>
                </c:pt>
                <c:pt idx="17">
                  <c:v>25.5</c:v>
                </c:pt>
                <c:pt idx="18">
                  <c:v>24.9</c:v>
                </c:pt>
                <c:pt idx="19">
                  <c:v>24.7</c:v>
                </c:pt>
                <c:pt idx="20">
                  <c:v>24.3</c:v>
                </c:pt>
                <c:pt idx="21">
                  <c:v>24</c:v>
                </c:pt>
                <c:pt idx="22">
                  <c:v>23.9</c:v>
                </c:pt>
                <c:pt idx="23">
                  <c:v>22.1</c:v>
                </c:pt>
                <c:pt idx="24">
                  <c:v>19.8</c:v>
                </c:pt>
                <c:pt idx="25">
                  <c:v>18.8</c:v>
                </c:pt>
                <c:pt idx="26">
                  <c:v>18.600000000000001</c:v>
                </c:pt>
                <c:pt idx="27">
                  <c:v>16.899999999999999</c:v>
                </c:pt>
                <c:pt idx="28">
                  <c:v>12.9</c:v>
                </c:pt>
                <c:pt idx="29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89016"/>
        <c:axId val="964287840"/>
      </c:barChart>
      <c:catAx>
        <c:axId val="964289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87840"/>
        <c:crosses val="autoZero"/>
        <c:auto val="1"/>
        <c:lblAlgn val="ctr"/>
        <c:lblOffset val="100"/>
        <c:noMultiLvlLbl val="0"/>
      </c:catAx>
      <c:valAx>
        <c:axId val="96428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osob, které uvádějí, že mají 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v každodenních činnostech 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dlouhodobá omezení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9.82903287766559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8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Nemocnost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Zdraví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69-417F-87D6-41AC1081F246}"/>
              </c:ext>
            </c:extLst>
          </c:dPt>
          <c:dPt>
            <c:idx val="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ACD-43B4-BAEC-9D00C57E6E21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44-40BA-8A25-2C30FE86B8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C69-417F-87D6-41AC1081F246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44-40BA-8A25-2C30FE86B818}"/>
              </c:ext>
            </c:extLst>
          </c:dPt>
          <c:dPt>
            <c:idx val="2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44-40BA-8A25-2C30FE86B818}"/>
              </c:ext>
            </c:extLst>
          </c:dPt>
          <c:cat>
            <c:strRef>
              <c:f>List1!$A$2:$A$31</c:f>
              <c:strCache>
                <c:ptCount val="30"/>
                <c:pt idx="0">
                  <c:v>Finland</c:v>
                </c:pt>
                <c:pt idx="1">
                  <c:v>Estonia</c:v>
                </c:pt>
                <c:pt idx="2">
                  <c:v>Germany</c:v>
                </c:pt>
                <c:pt idx="3">
                  <c:v>Portugal</c:v>
                </c:pt>
                <c:pt idx="4">
                  <c:v>Latvia</c:v>
                </c:pt>
                <c:pt idx="5">
                  <c:v>France</c:v>
                </c:pt>
                <c:pt idx="6">
                  <c:v>Liberecký kraj</c:v>
                </c:pt>
                <c:pt idx="7">
                  <c:v>Hungary</c:v>
                </c:pt>
                <c:pt idx="8">
                  <c:v>Sweden</c:v>
                </c:pt>
                <c:pt idx="9">
                  <c:v>Austria</c:v>
                </c:pt>
                <c:pt idx="10">
                  <c:v>Poland</c:v>
                </c:pt>
                <c:pt idx="11">
                  <c:v>United Kingdom</c:v>
                </c:pt>
                <c:pt idx="12">
                  <c:v>Slovenia</c:v>
                </c:pt>
                <c:pt idx="13">
                  <c:v>Croatia</c:v>
                </c:pt>
                <c:pt idx="14">
                  <c:v>Czech Republic</c:v>
                </c:pt>
                <c:pt idx="15">
                  <c:v>Lithuania</c:v>
                </c:pt>
                <c:pt idx="16">
                  <c:v>Netherlands</c:v>
                </c:pt>
                <c:pt idx="17">
                  <c:v>European Union (28)</c:v>
                </c:pt>
                <c:pt idx="18">
                  <c:v>Cyprus</c:v>
                </c:pt>
                <c:pt idx="19">
                  <c:v>Malta</c:v>
                </c:pt>
                <c:pt idx="20">
                  <c:v>Spain</c:v>
                </c:pt>
                <c:pt idx="21">
                  <c:v>Denmark</c:v>
                </c:pt>
                <c:pt idx="22">
                  <c:v>Slovakia</c:v>
                </c:pt>
                <c:pt idx="23">
                  <c:v>Ireland</c:v>
                </c:pt>
                <c:pt idx="24">
                  <c:v>Luxembourg</c:v>
                </c:pt>
                <c:pt idx="25">
                  <c:v>Belgium</c:v>
                </c:pt>
                <c:pt idx="26">
                  <c:v>Greece</c:v>
                </c:pt>
                <c:pt idx="27">
                  <c:v>Bulgaria</c:v>
                </c:pt>
                <c:pt idx="28">
                  <c:v>Romania</c:v>
                </c:pt>
                <c:pt idx="29">
                  <c:v>Italy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47.2</c:v>
                </c:pt>
                <c:pt idx="1">
                  <c:v>44.1</c:v>
                </c:pt>
                <c:pt idx="2">
                  <c:v>42.3</c:v>
                </c:pt>
                <c:pt idx="3">
                  <c:v>41.4</c:v>
                </c:pt>
                <c:pt idx="4">
                  <c:v>39.9</c:v>
                </c:pt>
                <c:pt idx="5">
                  <c:v>38.799999999999997</c:v>
                </c:pt>
                <c:pt idx="6">
                  <c:v>38.6</c:v>
                </c:pt>
                <c:pt idx="7">
                  <c:v>38.200000000000003</c:v>
                </c:pt>
                <c:pt idx="8">
                  <c:v>37.6</c:v>
                </c:pt>
                <c:pt idx="9">
                  <c:v>37.200000000000003</c:v>
                </c:pt>
                <c:pt idx="10">
                  <c:v>36.299999999999997</c:v>
                </c:pt>
                <c:pt idx="11">
                  <c:v>36</c:v>
                </c:pt>
                <c:pt idx="12">
                  <c:v>35.4</c:v>
                </c:pt>
                <c:pt idx="13">
                  <c:v>35</c:v>
                </c:pt>
                <c:pt idx="14">
                  <c:v>34.799999999999997</c:v>
                </c:pt>
                <c:pt idx="15">
                  <c:v>34.6</c:v>
                </c:pt>
                <c:pt idx="16">
                  <c:v>33</c:v>
                </c:pt>
                <c:pt idx="17">
                  <c:v>32.9</c:v>
                </c:pt>
                <c:pt idx="18">
                  <c:v>32.799999999999997</c:v>
                </c:pt>
                <c:pt idx="19">
                  <c:v>32.700000000000003</c:v>
                </c:pt>
                <c:pt idx="20">
                  <c:v>30.9</c:v>
                </c:pt>
                <c:pt idx="21">
                  <c:v>29.4</c:v>
                </c:pt>
                <c:pt idx="22">
                  <c:v>28.9</c:v>
                </c:pt>
                <c:pt idx="23">
                  <c:v>26.8</c:v>
                </c:pt>
                <c:pt idx="24">
                  <c:v>25.9</c:v>
                </c:pt>
                <c:pt idx="25">
                  <c:v>25.6</c:v>
                </c:pt>
                <c:pt idx="26">
                  <c:v>24</c:v>
                </c:pt>
                <c:pt idx="27">
                  <c:v>21.2</c:v>
                </c:pt>
                <c:pt idx="28">
                  <c:v>19.2</c:v>
                </c:pt>
                <c:pt idx="29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7883568"/>
        <c:axId val="1077883960"/>
      </c:barChart>
      <c:catAx>
        <c:axId val="1077883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7883960"/>
        <c:crosses val="autoZero"/>
        <c:auto val="1"/>
        <c:lblAlgn val="ctr"/>
        <c:lblOffset val="100"/>
        <c:noMultiLvlLbl val="0"/>
      </c:catAx>
      <c:valAx>
        <c:axId val="107788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Podíl osob vykazujících dlouhodobé chronické onemocnění nebo </a:t>
                </a:r>
                <a:b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dlouhodobý zdravotní problém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788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Deprese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Deprese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3-47C8-BB31-775937E8C9FB}"/>
              </c:ext>
            </c:extLst>
          </c:dPt>
          <c:dPt>
            <c:idx val="2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83E-4E05-B842-F5F5ABB2AF9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57-462E-93A9-4C8A245FECE2}"/>
              </c:ext>
            </c:extLst>
          </c:dPt>
          <c:dPt>
            <c:idx val="2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3-47C8-BB31-775937E8C9FB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3E-4E05-B842-F5F5ABB2AF93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57-462E-93A9-4C8A245FECE2}"/>
              </c:ext>
            </c:extLst>
          </c:dPt>
          <c:dPt>
            <c:idx val="2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50B-414F-99CC-36E86B5915BF}"/>
              </c:ext>
            </c:extLst>
          </c:dPt>
          <c:cat>
            <c:strRef>
              <c:f>List1!$A$2:$A$31</c:f>
              <c:strCache>
                <c:ptCount val="30"/>
                <c:pt idx="0">
                  <c:v>Ireland</c:v>
                </c:pt>
                <c:pt idx="1">
                  <c:v>Portugal</c:v>
                </c:pt>
                <c:pt idx="2">
                  <c:v>Germany</c:v>
                </c:pt>
                <c:pt idx="3">
                  <c:v>Finland</c:v>
                </c:pt>
                <c:pt idx="4">
                  <c:v>Sweden</c:v>
                </c:pt>
                <c:pt idx="5">
                  <c:v>Luxembourg</c:v>
                </c:pt>
                <c:pt idx="6">
                  <c:v>Latvia</c:v>
                </c:pt>
                <c:pt idx="7">
                  <c:v>United Kingdom</c:v>
                </c:pt>
                <c:pt idx="8">
                  <c:v>Slovenia</c:v>
                </c:pt>
                <c:pt idx="9">
                  <c:v>Denmark</c:v>
                </c:pt>
                <c:pt idx="10">
                  <c:v>Netherlands</c:v>
                </c:pt>
                <c:pt idx="11">
                  <c:v>Spain</c:v>
                </c:pt>
                <c:pt idx="12">
                  <c:v>Austria</c:v>
                </c:pt>
                <c:pt idx="13">
                  <c:v>European Union (28)</c:v>
                </c:pt>
                <c:pt idx="14">
                  <c:v>Belgium</c:v>
                </c:pt>
                <c:pt idx="15">
                  <c:v>France</c:v>
                </c:pt>
                <c:pt idx="16">
                  <c:v>Croatia</c:v>
                </c:pt>
                <c:pt idx="17">
                  <c:v>Italy</c:v>
                </c:pt>
                <c:pt idx="18">
                  <c:v>Malta</c:v>
                </c:pt>
                <c:pt idx="19">
                  <c:v>Hungary</c:v>
                </c:pt>
                <c:pt idx="20">
                  <c:v>Estonia</c:v>
                </c:pt>
                <c:pt idx="21">
                  <c:v>Greece</c:v>
                </c:pt>
                <c:pt idx="22">
                  <c:v>Lithuania</c:v>
                </c:pt>
                <c:pt idx="23">
                  <c:v>Liberecký kraj</c:v>
                </c:pt>
                <c:pt idx="24">
                  <c:v>Poland</c:v>
                </c:pt>
                <c:pt idx="25">
                  <c:v>Slovakia</c:v>
                </c:pt>
                <c:pt idx="26">
                  <c:v>Czech Republic</c:v>
                </c:pt>
                <c:pt idx="27">
                  <c:v>Cyprus</c:v>
                </c:pt>
                <c:pt idx="28">
                  <c:v>Bulgaria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12.1</c:v>
                </c:pt>
                <c:pt idx="1">
                  <c:v>11.9</c:v>
                </c:pt>
                <c:pt idx="2">
                  <c:v>10.6</c:v>
                </c:pt>
                <c:pt idx="3">
                  <c:v>10.5</c:v>
                </c:pt>
                <c:pt idx="4">
                  <c:v>9.6</c:v>
                </c:pt>
                <c:pt idx="5">
                  <c:v>9.5</c:v>
                </c:pt>
                <c:pt idx="6">
                  <c:v>9.1</c:v>
                </c:pt>
                <c:pt idx="7">
                  <c:v>8.9</c:v>
                </c:pt>
                <c:pt idx="8">
                  <c:v>8.8000000000000007</c:v>
                </c:pt>
                <c:pt idx="9">
                  <c:v>8</c:v>
                </c:pt>
                <c:pt idx="10">
                  <c:v>7.9</c:v>
                </c:pt>
                <c:pt idx="11">
                  <c:v>7.8</c:v>
                </c:pt>
                <c:pt idx="12">
                  <c:v>7.7</c:v>
                </c:pt>
                <c:pt idx="13">
                  <c:v>7.1</c:v>
                </c:pt>
                <c:pt idx="14">
                  <c:v>6.7</c:v>
                </c:pt>
                <c:pt idx="15">
                  <c:v>5.9</c:v>
                </c:pt>
                <c:pt idx="16">
                  <c:v>5.7</c:v>
                </c:pt>
                <c:pt idx="17">
                  <c:v>5.5</c:v>
                </c:pt>
                <c:pt idx="18">
                  <c:v>5.4</c:v>
                </c:pt>
                <c:pt idx="19">
                  <c:v>4.9000000000000004</c:v>
                </c:pt>
                <c:pt idx="20">
                  <c:v>4.8</c:v>
                </c:pt>
                <c:pt idx="21">
                  <c:v>4.7</c:v>
                </c:pt>
                <c:pt idx="22">
                  <c:v>4.7</c:v>
                </c:pt>
                <c:pt idx="23">
                  <c:v>4.400886175127658</c:v>
                </c:pt>
                <c:pt idx="24">
                  <c:v>4.2</c:v>
                </c:pt>
                <c:pt idx="25">
                  <c:v>4.2</c:v>
                </c:pt>
                <c:pt idx="26">
                  <c:v>3.9</c:v>
                </c:pt>
                <c:pt idx="27">
                  <c:v>3.6</c:v>
                </c:pt>
                <c:pt idx="28">
                  <c:v>3.2</c:v>
                </c:pt>
                <c:pt idx="29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8137208"/>
        <c:axId val="458152496"/>
      </c:barChart>
      <c:catAx>
        <c:axId val="4581372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152496"/>
        <c:crosses val="autoZero"/>
        <c:auto val="1"/>
        <c:lblAlgn val="ctr"/>
        <c:lblOffset val="100"/>
        <c:noMultiLvlLbl val="0"/>
      </c:catAx>
      <c:valAx>
        <c:axId val="45815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Podíl osob uvádějících deprese </a:t>
                </a:r>
                <a:b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za posledních 12 měsíců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7.842923169860053E-3"/>
              <c:y val="6.479087299294017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13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Omezení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Omezení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AE-4FAF-BC51-3057DEF573B9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AE-4FAF-BC51-3057DEF573B9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7E4-40E7-80B6-5DCD178D6CE9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AE-4FAF-BC51-3057DEF573B9}"/>
              </c:ext>
            </c:extLst>
          </c:dPt>
          <c:dPt>
            <c:idx val="1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044-473A-8A40-3B4B625CC01E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AE-4FAF-BC51-3057DEF573B9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E4-40E7-80B6-5DCD178D6CE9}"/>
              </c:ext>
            </c:extLst>
          </c:dPt>
          <c:cat>
            <c:strRef>
              <c:f>List1!$A$2:$A$29</c:f>
              <c:strCache>
                <c:ptCount val="28"/>
                <c:pt idx="0">
                  <c:v>Finland</c:v>
                </c:pt>
                <c:pt idx="1">
                  <c:v>Luxembourg</c:v>
                </c:pt>
                <c:pt idx="2">
                  <c:v>Denmark</c:v>
                </c:pt>
                <c:pt idx="3">
                  <c:v>Slovenia</c:v>
                </c:pt>
                <c:pt idx="4">
                  <c:v>France</c:v>
                </c:pt>
                <c:pt idx="5">
                  <c:v>Latvia</c:v>
                </c:pt>
                <c:pt idx="6">
                  <c:v>Sweden</c:v>
                </c:pt>
                <c:pt idx="7">
                  <c:v>Austria</c:v>
                </c:pt>
                <c:pt idx="8">
                  <c:v>Portugal</c:v>
                </c:pt>
                <c:pt idx="9">
                  <c:v>United Kingdom</c:v>
                </c:pt>
                <c:pt idx="10">
                  <c:v>Bulgaria</c:v>
                </c:pt>
                <c:pt idx="11">
                  <c:v>Estonia</c:v>
                </c:pt>
                <c:pt idx="12">
                  <c:v>Croatia</c:v>
                </c:pt>
                <c:pt idx="13">
                  <c:v>Greece</c:v>
                </c:pt>
                <c:pt idx="14">
                  <c:v>Hungary</c:v>
                </c:pt>
                <c:pt idx="15">
                  <c:v>European Union (28)</c:v>
                </c:pt>
                <c:pt idx="16">
                  <c:v>Czech Republic</c:v>
                </c:pt>
                <c:pt idx="17">
                  <c:v>Italy</c:v>
                </c:pt>
                <c:pt idx="18">
                  <c:v>Poland</c:v>
                </c:pt>
                <c:pt idx="19">
                  <c:v>Liberecký kraj</c:v>
                </c:pt>
                <c:pt idx="20">
                  <c:v>Lithuania</c:v>
                </c:pt>
                <c:pt idx="21">
                  <c:v>Germany</c:v>
                </c:pt>
                <c:pt idx="22">
                  <c:v>Romania</c:v>
                </c:pt>
                <c:pt idx="23">
                  <c:v>Slovakia</c:v>
                </c:pt>
                <c:pt idx="24">
                  <c:v>Spain</c:v>
                </c:pt>
                <c:pt idx="25">
                  <c:v>Malta</c:v>
                </c:pt>
                <c:pt idx="26">
                  <c:v>Ireland</c:v>
                </c:pt>
                <c:pt idx="27">
                  <c:v>Cyprus</c:v>
                </c:pt>
              </c:strCache>
            </c:strRef>
          </c:cat>
          <c:val>
            <c:numRef>
              <c:f>List1!$B$2:$B$29</c:f>
              <c:numCache>
                <c:formatCode>General</c:formatCode>
                <c:ptCount val="28"/>
                <c:pt idx="0">
                  <c:v>60.2</c:v>
                </c:pt>
                <c:pt idx="1">
                  <c:v>56.8</c:v>
                </c:pt>
                <c:pt idx="2">
                  <c:v>56.7</c:v>
                </c:pt>
                <c:pt idx="3">
                  <c:v>50</c:v>
                </c:pt>
                <c:pt idx="4">
                  <c:v>45.6</c:v>
                </c:pt>
                <c:pt idx="5">
                  <c:v>42.6</c:v>
                </c:pt>
                <c:pt idx="6">
                  <c:v>40.700000000000003</c:v>
                </c:pt>
                <c:pt idx="7">
                  <c:v>40</c:v>
                </c:pt>
                <c:pt idx="8">
                  <c:v>39.700000000000003</c:v>
                </c:pt>
                <c:pt idx="9">
                  <c:v>38.799999999999997</c:v>
                </c:pt>
                <c:pt idx="10">
                  <c:v>38.5</c:v>
                </c:pt>
                <c:pt idx="11">
                  <c:v>38.4</c:v>
                </c:pt>
                <c:pt idx="12">
                  <c:v>37.299999999999997</c:v>
                </c:pt>
                <c:pt idx="13">
                  <c:v>37.299999999999997</c:v>
                </c:pt>
                <c:pt idx="14">
                  <c:v>37.1</c:v>
                </c:pt>
                <c:pt idx="15">
                  <c:v>37</c:v>
                </c:pt>
                <c:pt idx="16">
                  <c:v>36</c:v>
                </c:pt>
                <c:pt idx="17">
                  <c:v>35.6</c:v>
                </c:pt>
                <c:pt idx="18">
                  <c:v>35.5</c:v>
                </c:pt>
                <c:pt idx="19">
                  <c:v>35.4</c:v>
                </c:pt>
                <c:pt idx="20">
                  <c:v>35.4</c:v>
                </c:pt>
                <c:pt idx="21">
                  <c:v>35.1</c:v>
                </c:pt>
                <c:pt idx="22">
                  <c:v>34.1</c:v>
                </c:pt>
                <c:pt idx="23">
                  <c:v>32.6</c:v>
                </c:pt>
                <c:pt idx="24">
                  <c:v>31.4</c:v>
                </c:pt>
                <c:pt idx="25">
                  <c:v>26.8</c:v>
                </c:pt>
                <c:pt idx="26">
                  <c:v>25.2</c:v>
                </c:pt>
                <c:pt idx="27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301560"/>
        <c:axId val="964299600"/>
      </c:barChart>
      <c:catAx>
        <c:axId val="9643015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99600"/>
        <c:crosses val="autoZero"/>
        <c:auto val="1"/>
        <c:lblAlgn val="ctr"/>
        <c:lblOffset val="100"/>
        <c:noMultiLvlLbl val="0"/>
      </c:catAx>
      <c:valAx>
        <c:axId val="96429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 ve věku 15 let a více uvádějícími fyzická nebo smyslová omezení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30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F70-40ED-A0C2-7970E67CF29D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567-47CD-8632-74E1BACD94E1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1E-4CF7-9E27-1EA3EC4F3C97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67-47CD-8632-74E1BACD94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67-47CD-8632-74E1BACD94E1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0EB-4FD7-B6F8-0A1F032FEF0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78-4782-9487-CD1D0ACB895A}"/>
              </c:ext>
            </c:extLst>
          </c:dPt>
          <c:cat>
            <c:strRef>
              <c:f>List1!$A$2:$A$31</c:f>
              <c:strCache>
                <c:ptCount val="30"/>
                <c:pt idx="0">
                  <c:v>Ireland</c:v>
                </c:pt>
                <c:pt idx="1">
                  <c:v>France</c:v>
                </c:pt>
                <c:pt idx="2">
                  <c:v>United Kingdom</c:v>
                </c:pt>
                <c:pt idx="3">
                  <c:v>Sweden</c:v>
                </c:pt>
                <c:pt idx="4">
                  <c:v>Belgium</c:v>
                </c:pt>
                <c:pt idx="5">
                  <c:v>Denmark</c:v>
                </c:pt>
                <c:pt idx="6">
                  <c:v>Cyprus</c:v>
                </c:pt>
                <c:pt idx="7">
                  <c:v>Netherlands</c:v>
                </c:pt>
                <c:pt idx="8">
                  <c:v>Finland</c:v>
                </c:pt>
                <c:pt idx="9">
                  <c:v>Luxembourg</c:v>
                </c:pt>
                <c:pt idx="10">
                  <c:v>Estonia</c:v>
                </c:pt>
                <c:pt idx="11">
                  <c:v>Liberecký kraj</c:v>
                </c:pt>
                <c:pt idx="12">
                  <c:v>European Union (28)</c:v>
                </c:pt>
                <c:pt idx="13">
                  <c:v>Czech Republic</c:v>
                </c:pt>
                <c:pt idx="14">
                  <c:v>Latvia</c:v>
                </c:pt>
                <c:pt idx="15">
                  <c:v>Romania</c:v>
                </c:pt>
                <c:pt idx="16">
                  <c:v>Slovakia</c:v>
                </c:pt>
                <c:pt idx="17">
                  <c:v>Poland</c:v>
                </c:pt>
                <c:pt idx="18">
                  <c:v>Spain</c:v>
                </c:pt>
                <c:pt idx="19">
                  <c:v>Slovenia</c:v>
                </c:pt>
                <c:pt idx="20">
                  <c:v>Lithuania</c:v>
                </c:pt>
                <c:pt idx="21">
                  <c:v>Croatia</c:v>
                </c:pt>
                <c:pt idx="22">
                  <c:v>Hungary</c:v>
                </c:pt>
                <c:pt idx="23">
                  <c:v>Greece</c:v>
                </c:pt>
                <c:pt idx="24">
                  <c:v>Austria</c:v>
                </c:pt>
                <c:pt idx="25">
                  <c:v>Malta</c:v>
                </c:pt>
                <c:pt idx="26">
                  <c:v>Bulgaria</c:v>
                </c:pt>
                <c:pt idx="27">
                  <c:v>Portugal</c:v>
                </c:pt>
                <c:pt idx="28">
                  <c:v>Italy</c:v>
                </c:pt>
                <c:pt idx="29">
                  <c:v>Germany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0.21078057505011619</c:v>
                </c:pt>
                <c:pt idx="1">
                  <c:v>0.18323491605341127</c:v>
                </c:pt>
                <c:pt idx="2">
                  <c:v>0.17829731697722725</c:v>
                </c:pt>
                <c:pt idx="3">
                  <c:v>0.17618479677099491</c:v>
                </c:pt>
                <c:pt idx="4">
                  <c:v>0.1698261418725098</c:v>
                </c:pt>
                <c:pt idx="5">
                  <c:v>0.16726502665179277</c:v>
                </c:pt>
                <c:pt idx="6">
                  <c:v>0.16296990414154389</c:v>
                </c:pt>
                <c:pt idx="7">
                  <c:v>0.16285261013562796</c:v>
                </c:pt>
                <c:pt idx="8">
                  <c:v>0.16248041855636722</c:v>
                </c:pt>
                <c:pt idx="9">
                  <c:v>0.16239776388388041</c:v>
                </c:pt>
                <c:pt idx="10">
                  <c:v>0.16236190128721112</c:v>
                </c:pt>
                <c:pt idx="11">
                  <c:v>0.16044351308812657</c:v>
                </c:pt>
                <c:pt idx="12">
                  <c:v>0.15579481520184665</c:v>
                </c:pt>
                <c:pt idx="13">
                  <c:v>0.15571443695988776</c:v>
                </c:pt>
                <c:pt idx="14">
                  <c:v>0.15567638027686559</c:v>
                </c:pt>
                <c:pt idx="15">
                  <c:v>0.15561848572235784</c:v>
                </c:pt>
                <c:pt idx="16">
                  <c:v>0.15458601232709693</c:v>
                </c:pt>
                <c:pt idx="17">
                  <c:v>0.15095800791320899</c:v>
                </c:pt>
                <c:pt idx="18">
                  <c:v>0.15055827429937707</c:v>
                </c:pt>
                <c:pt idx="19">
                  <c:v>0.14937545228581317</c:v>
                </c:pt>
                <c:pt idx="20">
                  <c:v>0.1482219906288976</c:v>
                </c:pt>
                <c:pt idx="21">
                  <c:v>0.14526217119825102</c:v>
                </c:pt>
                <c:pt idx="22">
                  <c:v>0.14522644972560009</c:v>
                </c:pt>
                <c:pt idx="23">
                  <c:v>0.14437603412197386</c:v>
                </c:pt>
                <c:pt idx="24">
                  <c:v>0.14405100272259974</c:v>
                </c:pt>
                <c:pt idx="25">
                  <c:v>0.14139566410382862</c:v>
                </c:pt>
                <c:pt idx="26">
                  <c:v>0.140951686030376</c:v>
                </c:pt>
                <c:pt idx="27">
                  <c:v>0.13991035322219456</c:v>
                </c:pt>
                <c:pt idx="28">
                  <c:v>0.135049660877402</c:v>
                </c:pt>
                <c:pt idx="29">
                  <c:v>0.13388689632768264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759443344"/>
        <c:axId val="759437072"/>
      </c:barChart>
      <c:catAx>
        <c:axId val="7594433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9437072"/>
        <c:crosses val="autoZero"/>
        <c:auto val="1"/>
        <c:lblAlgn val="ctr"/>
        <c:lblOffset val="100"/>
        <c:noMultiLvlLbl val="0"/>
      </c:catAx>
      <c:valAx>
        <c:axId val="759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0–14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944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Diabetes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CA-4759-8C36-4C62B9FF78F4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5D6-4B48-9CA3-05B50F5D9F92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CA-4759-8C36-4C62B9FF78F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CA-4759-8C36-4C62B9FF78F4}"/>
              </c:ext>
            </c:extLst>
          </c:dPt>
          <c:dPt>
            <c:idx val="2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D6-4B48-9CA3-05B50F5D9F9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14-4A26-9AD1-8C3926D225DD}"/>
              </c:ext>
            </c:extLst>
          </c:dPt>
          <c:cat>
            <c:strRef>
              <c:f>List1!$A$2:$A$31</c:f>
              <c:strCache>
                <c:ptCount val="30"/>
                <c:pt idx="0">
                  <c:v>France</c:v>
                </c:pt>
                <c:pt idx="1">
                  <c:v>Portugal</c:v>
                </c:pt>
                <c:pt idx="2">
                  <c:v>Greece</c:v>
                </c:pt>
                <c:pt idx="3">
                  <c:v>Malta</c:v>
                </c:pt>
                <c:pt idx="4">
                  <c:v>Hungary</c:v>
                </c:pt>
                <c:pt idx="5">
                  <c:v>Czech Republic</c:v>
                </c:pt>
                <c:pt idx="6">
                  <c:v>Finland</c:v>
                </c:pt>
                <c:pt idx="7">
                  <c:v>Germany</c:v>
                </c:pt>
                <c:pt idx="8">
                  <c:v>Croatia</c:v>
                </c:pt>
                <c:pt idx="9">
                  <c:v>European Union (28)</c:v>
                </c:pt>
                <c:pt idx="10">
                  <c:v>Slovakia</c:v>
                </c:pt>
                <c:pt idx="11">
                  <c:v>Slovenia</c:v>
                </c:pt>
                <c:pt idx="12">
                  <c:v>Spain</c:v>
                </c:pt>
                <c:pt idx="13">
                  <c:v>Italy</c:v>
                </c:pt>
                <c:pt idx="14">
                  <c:v>Poland</c:v>
                </c:pt>
                <c:pt idx="15">
                  <c:v>Bulgaria</c:v>
                </c:pt>
                <c:pt idx="16">
                  <c:v>Cyprus</c:v>
                </c:pt>
                <c:pt idx="17">
                  <c:v>United Kingdom</c:v>
                </c:pt>
                <c:pt idx="18">
                  <c:v>Luxembourg</c:v>
                </c:pt>
                <c:pt idx="19">
                  <c:v>Estonia</c:v>
                </c:pt>
                <c:pt idx="20">
                  <c:v>Netherlands</c:v>
                </c:pt>
                <c:pt idx="21">
                  <c:v>Belgium</c:v>
                </c:pt>
                <c:pt idx="22">
                  <c:v>Liberecký kraj</c:v>
                </c:pt>
                <c:pt idx="23">
                  <c:v>Austria</c:v>
                </c:pt>
                <c:pt idx="24">
                  <c:v>Romania</c:v>
                </c:pt>
                <c:pt idx="25">
                  <c:v>Sweden</c:v>
                </c:pt>
                <c:pt idx="26">
                  <c:v>Latvia</c:v>
                </c:pt>
                <c:pt idx="27">
                  <c:v>Denmark</c:v>
                </c:pt>
                <c:pt idx="28">
                  <c:v>Ireland</c:v>
                </c:pt>
                <c:pt idx="29">
                  <c:v>Lithuania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10</c:v>
                </c:pt>
                <c:pt idx="1">
                  <c:v>9.3000000000000007</c:v>
                </c:pt>
                <c:pt idx="2">
                  <c:v>9.1999999999999993</c:v>
                </c:pt>
                <c:pt idx="3">
                  <c:v>8.3000000000000007</c:v>
                </c:pt>
                <c:pt idx="4">
                  <c:v>8.1</c:v>
                </c:pt>
                <c:pt idx="5">
                  <c:v>7.7</c:v>
                </c:pt>
                <c:pt idx="6">
                  <c:v>7.7</c:v>
                </c:pt>
                <c:pt idx="7">
                  <c:v>7.2</c:v>
                </c:pt>
                <c:pt idx="8">
                  <c:v>7.1</c:v>
                </c:pt>
                <c:pt idx="9">
                  <c:v>6.9</c:v>
                </c:pt>
                <c:pt idx="10">
                  <c:v>6.9</c:v>
                </c:pt>
                <c:pt idx="11">
                  <c:v>6.9</c:v>
                </c:pt>
                <c:pt idx="12">
                  <c:v>6.8</c:v>
                </c:pt>
                <c:pt idx="13">
                  <c:v>6.7</c:v>
                </c:pt>
                <c:pt idx="14">
                  <c:v>6.6</c:v>
                </c:pt>
                <c:pt idx="15">
                  <c:v>6.4</c:v>
                </c:pt>
                <c:pt idx="16">
                  <c:v>6.1</c:v>
                </c:pt>
                <c:pt idx="17">
                  <c:v>5.8</c:v>
                </c:pt>
                <c:pt idx="18">
                  <c:v>5.6</c:v>
                </c:pt>
                <c:pt idx="19">
                  <c:v>5.5</c:v>
                </c:pt>
                <c:pt idx="20">
                  <c:v>5.4</c:v>
                </c:pt>
                <c:pt idx="21">
                  <c:v>5.3</c:v>
                </c:pt>
                <c:pt idx="22">
                  <c:v>5.0228298165509413</c:v>
                </c:pt>
                <c:pt idx="23">
                  <c:v>4.9000000000000004</c:v>
                </c:pt>
                <c:pt idx="24">
                  <c:v>4.8</c:v>
                </c:pt>
                <c:pt idx="25">
                  <c:v>4.8</c:v>
                </c:pt>
                <c:pt idx="26">
                  <c:v>4.7</c:v>
                </c:pt>
                <c:pt idx="27">
                  <c:v>4.5999999999999996</c:v>
                </c:pt>
                <c:pt idx="28">
                  <c:v>4.5999999999999996</c:v>
                </c:pt>
                <c:pt idx="29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70204984"/>
        <c:axId val="670207728"/>
      </c:barChart>
      <c:catAx>
        <c:axId val="670204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0207728"/>
        <c:crosses val="autoZero"/>
        <c:auto val="1"/>
        <c:lblAlgn val="ctr"/>
        <c:lblOffset val="100"/>
        <c:noMultiLvlLbl val="0"/>
      </c:catAx>
      <c:valAx>
        <c:axId val="67020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 s diabetem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0.15006221498785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020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Astma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Asthma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8-4488-AC6C-4B633135200A}"/>
              </c:ext>
            </c:extLst>
          </c:dPt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3FA-46CE-BEDB-0F149ED33B7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A7-4AFE-8328-3EE8A730EB87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26B-4545-85A6-9BC7BC4A6DB7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A7-4AFE-8328-3EE8A730EB87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A7-4AFE-8328-3EE8A730EB87}"/>
              </c:ext>
            </c:extLst>
          </c:dPt>
          <c:cat>
            <c:strRef>
              <c:f>List1!$A$2:$A$31</c:f>
              <c:strCache>
                <c:ptCount val="30"/>
                <c:pt idx="0">
                  <c:v>United Kingdom</c:v>
                </c:pt>
                <c:pt idx="1">
                  <c:v>Finland</c:v>
                </c:pt>
                <c:pt idx="2">
                  <c:v>Ireland</c:v>
                </c:pt>
                <c:pt idx="3">
                  <c:v>France</c:v>
                </c:pt>
                <c:pt idx="4">
                  <c:v>Sweden</c:v>
                </c:pt>
                <c:pt idx="5">
                  <c:v>Liberecký kraj</c:v>
                </c:pt>
                <c:pt idx="6">
                  <c:v>Luxembourg</c:v>
                </c:pt>
                <c:pt idx="7">
                  <c:v>Denmark</c:v>
                </c:pt>
                <c:pt idx="8">
                  <c:v>Germany</c:v>
                </c:pt>
                <c:pt idx="9">
                  <c:v>European Union (28)</c:v>
                </c:pt>
                <c:pt idx="10">
                  <c:v>Malta</c:v>
                </c:pt>
                <c:pt idx="11">
                  <c:v>Netherlands</c:v>
                </c:pt>
                <c:pt idx="12">
                  <c:v>Portugal</c:v>
                </c:pt>
                <c:pt idx="13">
                  <c:v>Slovenia</c:v>
                </c:pt>
                <c:pt idx="14">
                  <c:v>Hungary</c:v>
                </c:pt>
                <c:pt idx="15">
                  <c:v>Italy</c:v>
                </c:pt>
                <c:pt idx="16">
                  <c:v>Czech Republic</c:v>
                </c:pt>
                <c:pt idx="17">
                  <c:v>Spain</c:v>
                </c:pt>
                <c:pt idx="18">
                  <c:v>Austria</c:v>
                </c:pt>
                <c:pt idx="19">
                  <c:v>Greece</c:v>
                </c:pt>
                <c:pt idx="20">
                  <c:v>Belgium</c:v>
                </c:pt>
                <c:pt idx="21">
                  <c:v>Cyprus</c:v>
                </c:pt>
                <c:pt idx="22">
                  <c:v>Poland</c:v>
                </c:pt>
                <c:pt idx="23">
                  <c:v>Slovakia</c:v>
                </c:pt>
                <c:pt idx="24">
                  <c:v>Latvia</c:v>
                </c:pt>
                <c:pt idx="25">
                  <c:v>Estonia</c:v>
                </c:pt>
                <c:pt idx="26">
                  <c:v>Croatia</c:v>
                </c:pt>
                <c:pt idx="27">
                  <c:v>Bulgaria</c:v>
                </c:pt>
                <c:pt idx="28">
                  <c:v>Lithuania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9.4</c:v>
                </c:pt>
                <c:pt idx="1">
                  <c:v>9.1999999999999993</c:v>
                </c:pt>
                <c:pt idx="2">
                  <c:v>9</c:v>
                </c:pt>
                <c:pt idx="3">
                  <c:v>8.8000000000000007</c:v>
                </c:pt>
                <c:pt idx="4">
                  <c:v>7.6</c:v>
                </c:pt>
                <c:pt idx="5">
                  <c:v>7.25934131251182</c:v>
                </c:pt>
                <c:pt idx="6">
                  <c:v>6.8</c:v>
                </c:pt>
                <c:pt idx="7">
                  <c:v>6.5</c:v>
                </c:pt>
                <c:pt idx="8">
                  <c:v>6.1</c:v>
                </c:pt>
                <c:pt idx="9">
                  <c:v>5.9</c:v>
                </c:pt>
                <c:pt idx="10">
                  <c:v>5.8</c:v>
                </c:pt>
                <c:pt idx="11">
                  <c:v>5.5</c:v>
                </c:pt>
                <c:pt idx="12">
                  <c:v>5</c:v>
                </c:pt>
                <c:pt idx="13">
                  <c:v>5</c:v>
                </c:pt>
                <c:pt idx="14">
                  <c:v>4.9000000000000004</c:v>
                </c:pt>
                <c:pt idx="15">
                  <c:v>4.8</c:v>
                </c:pt>
                <c:pt idx="16">
                  <c:v>4.5</c:v>
                </c:pt>
                <c:pt idx="17">
                  <c:v>4.5</c:v>
                </c:pt>
                <c:pt idx="18">
                  <c:v>4.4000000000000004</c:v>
                </c:pt>
                <c:pt idx="19">
                  <c:v>4.4000000000000004</c:v>
                </c:pt>
                <c:pt idx="20">
                  <c:v>4.3</c:v>
                </c:pt>
                <c:pt idx="21">
                  <c:v>4.3</c:v>
                </c:pt>
                <c:pt idx="22">
                  <c:v>4.0999999999999996</c:v>
                </c:pt>
                <c:pt idx="23">
                  <c:v>3.9</c:v>
                </c:pt>
                <c:pt idx="24">
                  <c:v>3.5</c:v>
                </c:pt>
                <c:pt idx="25">
                  <c:v>3.1</c:v>
                </c:pt>
                <c:pt idx="26">
                  <c:v>3</c:v>
                </c:pt>
                <c:pt idx="27">
                  <c:v>2.7</c:v>
                </c:pt>
                <c:pt idx="28">
                  <c:v>2.7</c:v>
                </c:pt>
                <c:pt idx="2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316456"/>
        <c:axId val="964318416"/>
      </c:barChart>
      <c:catAx>
        <c:axId val="964316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318416"/>
        <c:crosses val="autoZero"/>
        <c:auto val="1"/>
        <c:lblAlgn val="ctr"/>
        <c:lblOffset val="100"/>
        <c:noMultiLvlLbl val="0"/>
      </c:catAx>
      <c:valAx>
        <c:axId val="96431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 s astmatem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0.15006221498785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31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CHOPN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CHOPN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12-4E8B-B62B-7BB41CC8FB11}"/>
              </c:ext>
            </c:extLst>
          </c:dPt>
          <c:dPt>
            <c:idx val="1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F1C-453E-AAE0-07F2D7F1CF5D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90D-47E2-BA8F-8BC47B0BE048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12-4E8B-B62B-7BB41CC8FB11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3B-4F6E-B7D2-EA79F4D4F242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3B-4F6E-B7D2-EA79F4D4F242}"/>
              </c:ext>
            </c:extLst>
          </c:dPt>
          <c:cat>
            <c:strRef>
              <c:f>List1!$A$2:$A$31</c:f>
              <c:strCache>
                <c:ptCount val="30"/>
                <c:pt idx="0">
                  <c:v>Lithuania</c:v>
                </c:pt>
                <c:pt idx="1">
                  <c:v>Portugal</c:v>
                </c:pt>
                <c:pt idx="2">
                  <c:v>France</c:v>
                </c:pt>
                <c:pt idx="3">
                  <c:v>Luxembourg</c:v>
                </c:pt>
                <c:pt idx="4">
                  <c:v>Netherlands</c:v>
                </c:pt>
                <c:pt idx="5">
                  <c:v>Germany</c:v>
                </c:pt>
                <c:pt idx="6">
                  <c:v>Italy</c:v>
                </c:pt>
                <c:pt idx="7">
                  <c:v>Bulgaria</c:v>
                </c:pt>
                <c:pt idx="8">
                  <c:v>Austria</c:v>
                </c:pt>
                <c:pt idx="9">
                  <c:v>Croatia</c:v>
                </c:pt>
                <c:pt idx="10">
                  <c:v>European Union (28)</c:v>
                </c:pt>
                <c:pt idx="11">
                  <c:v>Hungary</c:v>
                </c:pt>
                <c:pt idx="12">
                  <c:v>Slovenia</c:v>
                </c:pt>
                <c:pt idx="13">
                  <c:v>Belgium</c:v>
                </c:pt>
                <c:pt idx="14">
                  <c:v>Latvia</c:v>
                </c:pt>
                <c:pt idx="15">
                  <c:v>Liberecký kraj</c:v>
                </c:pt>
                <c:pt idx="16">
                  <c:v>Denmark</c:v>
                </c:pt>
                <c:pt idx="17">
                  <c:v>Spain</c:v>
                </c:pt>
                <c:pt idx="18">
                  <c:v>Greece</c:v>
                </c:pt>
                <c:pt idx="19">
                  <c:v>Poland</c:v>
                </c:pt>
                <c:pt idx="20">
                  <c:v>Finland</c:v>
                </c:pt>
                <c:pt idx="21">
                  <c:v>Ireland</c:v>
                </c:pt>
                <c:pt idx="22">
                  <c:v>Slovakia</c:v>
                </c:pt>
                <c:pt idx="23">
                  <c:v>United Kingdom</c:v>
                </c:pt>
                <c:pt idx="24">
                  <c:v>Estonia</c:v>
                </c:pt>
                <c:pt idx="25">
                  <c:v>Cyprus</c:v>
                </c:pt>
                <c:pt idx="26">
                  <c:v>Czech Republic</c:v>
                </c:pt>
                <c:pt idx="27">
                  <c:v>Romania</c:v>
                </c:pt>
                <c:pt idx="28">
                  <c:v>Sweden</c:v>
                </c:pt>
                <c:pt idx="29">
                  <c:v>Malta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6.1</c:v>
                </c:pt>
                <c:pt idx="1">
                  <c:v>5.8</c:v>
                </c:pt>
                <c:pt idx="2">
                  <c:v>5.6</c:v>
                </c:pt>
                <c:pt idx="3">
                  <c:v>5.5</c:v>
                </c:pt>
                <c:pt idx="4">
                  <c:v>5.5</c:v>
                </c:pt>
                <c:pt idx="5">
                  <c:v>5.3</c:v>
                </c:pt>
                <c:pt idx="6">
                  <c:v>5.0999999999999996</c:v>
                </c:pt>
                <c:pt idx="7">
                  <c:v>4.5999999999999996</c:v>
                </c:pt>
                <c:pt idx="8">
                  <c:v>4.2</c:v>
                </c:pt>
                <c:pt idx="9">
                  <c:v>4.2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  <c:pt idx="13">
                  <c:v>4</c:v>
                </c:pt>
                <c:pt idx="14">
                  <c:v>4</c:v>
                </c:pt>
                <c:pt idx="15">
                  <c:v>3.5711776943236164</c:v>
                </c:pt>
                <c:pt idx="16">
                  <c:v>3.4</c:v>
                </c:pt>
                <c:pt idx="17">
                  <c:v>3.3</c:v>
                </c:pt>
                <c:pt idx="18">
                  <c:v>3.2</c:v>
                </c:pt>
                <c:pt idx="19">
                  <c:v>3.1</c:v>
                </c:pt>
                <c:pt idx="20">
                  <c:v>3</c:v>
                </c:pt>
                <c:pt idx="21">
                  <c:v>2.9</c:v>
                </c:pt>
                <c:pt idx="22">
                  <c:v>2.7</c:v>
                </c:pt>
                <c:pt idx="23">
                  <c:v>2.6</c:v>
                </c:pt>
                <c:pt idx="24">
                  <c:v>2.2000000000000002</c:v>
                </c:pt>
                <c:pt idx="25">
                  <c:v>2.1</c:v>
                </c:pt>
                <c:pt idx="26">
                  <c:v>2.1</c:v>
                </c:pt>
                <c:pt idx="27">
                  <c:v>2</c:v>
                </c:pt>
                <c:pt idx="28">
                  <c:v>1.5</c:v>
                </c:pt>
                <c:pt idx="29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5846224"/>
        <c:axId val="1075846616"/>
      </c:barChart>
      <c:catAx>
        <c:axId val="10758462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5846616"/>
        <c:crosses val="autoZero"/>
        <c:auto val="1"/>
        <c:lblAlgn val="ctr"/>
        <c:lblOffset val="100"/>
        <c:noMultiLvlLbl val="0"/>
      </c:catAx>
      <c:valAx>
        <c:axId val="107584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Podíl osob s CHOPN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0.15006221498785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584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Černý kašel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Kašel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E40-4EF4-AA3D-955CC016FDDA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F-44D2-8707-5836AE59AF2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40-4EF4-AA3D-955CC016FDDA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F-44D2-8707-5836AE59AF24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BF3-4F47-9BCC-758FB25D618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F-44D2-8707-5836AE59AF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F-44D2-8707-5836AE59AF2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0F-44D2-8707-5836AE59AF24}"/>
              </c:ext>
            </c:extLst>
          </c:dPt>
          <c:cat>
            <c:strRef>
              <c:f>List1!$A$2:$A$30</c:f>
              <c:strCache>
                <c:ptCount val="29"/>
                <c:pt idx="0">
                  <c:v>Liberecký kraj</c:v>
                </c:pt>
                <c:pt idx="1">
                  <c:v>Netherlands</c:v>
                </c:pt>
                <c:pt idx="2">
                  <c:v>Czech Republic</c:v>
                </c:pt>
                <c:pt idx="3">
                  <c:v>Slovakia</c:v>
                </c:pt>
                <c:pt idx="4">
                  <c:v>Slovenia</c:v>
                </c:pt>
                <c:pt idx="5">
                  <c:v>Germany</c:v>
                </c:pt>
                <c:pt idx="6">
                  <c:v>Denmark</c:v>
                </c:pt>
                <c:pt idx="7">
                  <c:v>Belgium</c:v>
                </c:pt>
                <c:pt idx="8">
                  <c:v>European Union (28)</c:v>
                </c:pt>
                <c:pt idx="9">
                  <c:v>Sweden</c:v>
                </c:pt>
                <c:pt idx="10">
                  <c:v>United Kingdom</c:v>
                </c:pt>
                <c:pt idx="11">
                  <c:v>Spain</c:v>
                </c:pt>
                <c:pt idx="12">
                  <c:v>Poland</c:v>
                </c:pt>
                <c:pt idx="13">
                  <c:v>Lithuania</c:v>
                </c:pt>
                <c:pt idx="14">
                  <c:v>Austria</c:v>
                </c:pt>
                <c:pt idx="15">
                  <c:v>Latvia</c:v>
                </c:pt>
                <c:pt idx="16">
                  <c:v>Finland</c:v>
                </c:pt>
                <c:pt idx="17">
                  <c:v>Estonia</c:v>
                </c:pt>
                <c:pt idx="18">
                  <c:v>Croatia</c:v>
                </c:pt>
                <c:pt idx="19">
                  <c:v>Ireland</c:v>
                </c:pt>
                <c:pt idx="20">
                  <c:v>Luxembourg</c:v>
                </c:pt>
                <c:pt idx="21">
                  <c:v>Cyprus</c:v>
                </c:pt>
                <c:pt idx="22">
                  <c:v>Bulgaria</c:v>
                </c:pt>
                <c:pt idx="23">
                  <c:v>Portugal</c:v>
                </c:pt>
                <c:pt idx="24">
                  <c:v>Romania</c:v>
                </c:pt>
                <c:pt idx="25">
                  <c:v>Italy</c:v>
                </c:pt>
                <c:pt idx="26">
                  <c:v>Hungary</c:v>
                </c:pt>
                <c:pt idx="27">
                  <c:v>Malta</c:v>
                </c:pt>
                <c:pt idx="28">
                  <c:v>Greece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63.8</c:v>
                </c:pt>
                <c:pt idx="1">
                  <c:v>47.9</c:v>
                </c:pt>
                <c:pt idx="2">
                  <c:v>24</c:v>
                </c:pt>
                <c:pt idx="3">
                  <c:v>20.7</c:v>
                </c:pt>
                <c:pt idx="4">
                  <c:v>19.399999999999999</c:v>
                </c:pt>
                <c:pt idx="5">
                  <c:v>15.3</c:v>
                </c:pt>
                <c:pt idx="6">
                  <c:v>13.5</c:v>
                </c:pt>
                <c:pt idx="7">
                  <c:v>12.5</c:v>
                </c:pt>
                <c:pt idx="8">
                  <c:v>9.1</c:v>
                </c:pt>
                <c:pt idx="9">
                  <c:v>7.3</c:v>
                </c:pt>
                <c:pt idx="10">
                  <c:v>6.3</c:v>
                </c:pt>
                <c:pt idx="11">
                  <c:v>5.8</c:v>
                </c:pt>
                <c:pt idx="12">
                  <c:v>5.5</c:v>
                </c:pt>
                <c:pt idx="13">
                  <c:v>4.9000000000000004</c:v>
                </c:pt>
                <c:pt idx="14">
                  <c:v>4.3</c:v>
                </c:pt>
                <c:pt idx="15">
                  <c:v>4</c:v>
                </c:pt>
                <c:pt idx="16">
                  <c:v>3.8</c:v>
                </c:pt>
                <c:pt idx="17">
                  <c:v>3.3</c:v>
                </c:pt>
                <c:pt idx="18">
                  <c:v>3.1</c:v>
                </c:pt>
                <c:pt idx="19">
                  <c:v>1.6</c:v>
                </c:pt>
                <c:pt idx="20">
                  <c:v>1.1000000000000001</c:v>
                </c:pt>
                <c:pt idx="21">
                  <c:v>0.8</c:v>
                </c:pt>
                <c:pt idx="22">
                  <c:v>0.7</c:v>
                </c:pt>
                <c:pt idx="23">
                  <c:v>0.7</c:v>
                </c:pt>
                <c:pt idx="24">
                  <c:v>0.4</c:v>
                </c:pt>
                <c:pt idx="25">
                  <c:v>0.3</c:v>
                </c:pt>
                <c:pt idx="26">
                  <c:v>0.2</c:v>
                </c:pt>
                <c:pt idx="27">
                  <c:v>0.2</c:v>
                </c:pt>
                <c:pt idx="2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1719752"/>
        <c:axId val="411720144"/>
      </c:barChart>
      <c:catAx>
        <c:axId val="411719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720144"/>
        <c:crosses val="autoZero"/>
        <c:auto val="1"/>
        <c:lblAlgn val="ctr"/>
        <c:lblOffset val="100"/>
        <c:noMultiLvlLbl val="0"/>
      </c:catAx>
      <c:valAx>
        <c:axId val="41172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Počet výskytů černého kašle 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na 100 000 obyvatel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14397140484535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71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Spalničky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Spalničky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06B-49F7-8661-75A70C7C46A7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CB-4CDB-B511-57F892268AAB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CB-4CDB-B511-57F892268AA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25-41B1-B129-0A1B799F5ED1}"/>
              </c:ext>
            </c:extLst>
          </c:dPt>
          <c:cat>
            <c:strRef>
              <c:f>List1!$A$2:$A$30</c:f>
              <c:strCache>
                <c:ptCount val="29"/>
                <c:pt idx="0">
                  <c:v>Romania</c:v>
                </c:pt>
                <c:pt idx="1">
                  <c:v>United Kingdom</c:v>
                </c:pt>
                <c:pt idx="2">
                  <c:v>Spain</c:v>
                </c:pt>
                <c:pt idx="3">
                  <c:v>Ireland</c:v>
                </c:pt>
                <c:pt idx="4">
                  <c:v>European Union (28)</c:v>
                </c:pt>
                <c:pt idx="5">
                  <c:v>France</c:v>
                </c:pt>
                <c:pt idx="6">
                  <c:v>Italy</c:v>
                </c:pt>
                <c:pt idx="7">
                  <c:v>Liberecký kraj</c:v>
                </c:pt>
                <c:pt idx="8">
                  <c:v>Belgium</c:v>
                </c:pt>
                <c:pt idx="9">
                  <c:v>Austria</c:v>
                </c:pt>
                <c:pt idx="10">
                  <c:v>Luxembourg</c:v>
                </c:pt>
                <c:pt idx="11">
                  <c:v>Sweden</c:v>
                </c:pt>
                <c:pt idx="12">
                  <c:v>Estonia</c:v>
                </c:pt>
                <c:pt idx="13">
                  <c:v>Czech Republic</c:v>
                </c:pt>
                <c:pt idx="14">
                  <c:v>Germany</c:v>
                </c:pt>
                <c:pt idx="15">
                  <c:v>Poland</c:v>
                </c:pt>
                <c:pt idx="16">
                  <c:v>Latvia</c:v>
                </c:pt>
                <c:pt idx="17">
                  <c:v>Cyprus</c:v>
                </c:pt>
                <c:pt idx="18">
                  <c:v>Slovenia</c:v>
                </c:pt>
                <c:pt idx="19">
                  <c:v>Finland</c:v>
                </c:pt>
                <c:pt idx="20">
                  <c:v>Lithuania</c:v>
                </c:pt>
                <c:pt idx="21">
                  <c:v>Portugal</c:v>
                </c:pt>
                <c:pt idx="22">
                  <c:v>Netherlands</c:v>
                </c:pt>
                <c:pt idx="23">
                  <c:v>Denmark</c:v>
                </c:pt>
                <c:pt idx="24">
                  <c:v>Greece</c:v>
                </c:pt>
                <c:pt idx="25">
                  <c:v>Hungary</c:v>
                </c:pt>
                <c:pt idx="26">
                  <c:v>Slovakia</c:v>
                </c:pt>
                <c:pt idx="27">
                  <c:v>Bulgaria</c:v>
                </c:pt>
                <c:pt idx="28">
                  <c:v>Malta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30.68</c:v>
                </c:pt>
                <c:pt idx="1">
                  <c:v>3</c:v>
                </c:pt>
                <c:pt idx="2">
                  <c:v>2.59</c:v>
                </c:pt>
                <c:pt idx="3">
                  <c:v>2.25</c:v>
                </c:pt>
                <c:pt idx="4">
                  <c:v>2.23</c:v>
                </c:pt>
                <c:pt idx="5">
                  <c:v>1.32</c:v>
                </c:pt>
                <c:pt idx="6">
                  <c:v>1.02</c:v>
                </c:pt>
                <c:pt idx="7">
                  <c:v>0.91200725957778617</c:v>
                </c:pt>
                <c:pt idx="8">
                  <c:v>0.91</c:v>
                </c:pt>
                <c:pt idx="9">
                  <c:v>0.42</c:v>
                </c:pt>
                <c:pt idx="10">
                  <c:v>0.38</c:v>
                </c:pt>
                <c:pt idx="11">
                  <c:v>0.32</c:v>
                </c:pt>
                <c:pt idx="12">
                  <c:v>0.3</c:v>
                </c:pt>
                <c:pt idx="13">
                  <c:v>0.21</c:v>
                </c:pt>
                <c:pt idx="14">
                  <c:v>0.2</c:v>
                </c:pt>
                <c:pt idx="15">
                  <c:v>0.18</c:v>
                </c:pt>
                <c:pt idx="16">
                  <c:v>0.15</c:v>
                </c:pt>
                <c:pt idx="17">
                  <c:v>0.12</c:v>
                </c:pt>
                <c:pt idx="18">
                  <c:v>0.1</c:v>
                </c:pt>
                <c:pt idx="19">
                  <c:v>7.0000000000000007E-2</c:v>
                </c:pt>
                <c:pt idx="20">
                  <c:v>7.0000000000000007E-2</c:v>
                </c:pt>
                <c:pt idx="21">
                  <c:v>7.0000000000000007E-2</c:v>
                </c:pt>
                <c:pt idx="22">
                  <c:v>0.06</c:v>
                </c:pt>
                <c:pt idx="23">
                  <c:v>0.04</c:v>
                </c:pt>
                <c:pt idx="24">
                  <c:v>0.03</c:v>
                </c:pt>
                <c:pt idx="25">
                  <c:v>0.02</c:v>
                </c:pt>
                <c:pt idx="26">
                  <c:v>0.02</c:v>
                </c:pt>
                <c:pt idx="27">
                  <c:v>0.01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1709560"/>
        <c:axId val="411714656"/>
      </c:barChart>
      <c:catAx>
        <c:axId val="4117095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714656"/>
        <c:crosses val="autoZero"/>
        <c:auto val="1"/>
        <c:lblAlgn val="ctr"/>
        <c:lblOffset val="100"/>
        <c:noMultiLvlLbl val="0"/>
      </c:catAx>
      <c:valAx>
        <c:axId val="41171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Počet výskytů spalniček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na 100 000 obyvatel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14397140484535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70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Hepatitida 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Hepatitida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9B-41FA-A7CF-C85352416C80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9B-41FA-A7CF-C85352416C80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92-4805-AD1A-56FA91571320}"/>
              </c:ext>
            </c:extLst>
          </c:dPt>
          <c:dPt>
            <c:idx val="2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9B-41FA-A7CF-C85352416C80}"/>
              </c:ext>
            </c:extLst>
          </c:dPt>
          <c:cat>
            <c:strRef>
              <c:f>List1!$A$2:$A$30</c:f>
              <c:strCache>
                <c:ptCount val="29"/>
                <c:pt idx="0">
                  <c:v>Sweden</c:v>
                </c:pt>
                <c:pt idx="1">
                  <c:v>United Kingdom</c:v>
                </c:pt>
                <c:pt idx="2">
                  <c:v>Austria</c:v>
                </c:pt>
                <c:pt idx="3">
                  <c:v>Latvia</c:v>
                </c:pt>
                <c:pt idx="4">
                  <c:v>Ireland</c:v>
                </c:pt>
                <c:pt idx="5">
                  <c:v>Netherlands</c:v>
                </c:pt>
                <c:pt idx="6">
                  <c:v>Luxembourg</c:v>
                </c:pt>
                <c:pt idx="7">
                  <c:v>Malta</c:v>
                </c:pt>
                <c:pt idx="8">
                  <c:v>Finland</c:v>
                </c:pt>
                <c:pt idx="9">
                  <c:v>European Union (28)</c:v>
                </c:pt>
                <c:pt idx="10">
                  <c:v>Denmark</c:v>
                </c:pt>
                <c:pt idx="11">
                  <c:v>Croatia</c:v>
                </c:pt>
                <c:pt idx="12">
                  <c:v>Slovakia</c:v>
                </c:pt>
                <c:pt idx="13">
                  <c:v>Bulgaria</c:v>
                </c:pt>
                <c:pt idx="14">
                  <c:v>Estonia</c:v>
                </c:pt>
                <c:pt idx="15">
                  <c:v>Slovenia</c:v>
                </c:pt>
                <c:pt idx="16">
                  <c:v>Spain</c:v>
                </c:pt>
                <c:pt idx="17">
                  <c:v>Romania</c:v>
                </c:pt>
                <c:pt idx="18">
                  <c:v>Czech Republic</c:v>
                </c:pt>
                <c:pt idx="19">
                  <c:v>Germany</c:v>
                </c:pt>
                <c:pt idx="20">
                  <c:v>Lithuania</c:v>
                </c:pt>
                <c:pt idx="21">
                  <c:v>Hungary</c:v>
                </c:pt>
                <c:pt idx="22">
                  <c:v>Cyprus</c:v>
                </c:pt>
                <c:pt idx="23">
                  <c:v>Portugal</c:v>
                </c:pt>
                <c:pt idx="24">
                  <c:v>Liberecký kraj</c:v>
                </c:pt>
                <c:pt idx="25">
                  <c:v>Greece</c:v>
                </c:pt>
                <c:pt idx="26">
                  <c:v>Italy</c:v>
                </c:pt>
                <c:pt idx="27">
                  <c:v>Poland</c:v>
                </c:pt>
                <c:pt idx="28">
                  <c:v>France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19.8</c:v>
                </c:pt>
                <c:pt idx="1">
                  <c:v>19.8</c:v>
                </c:pt>
                <c:pt idx="2">
                  <c:v>13.7</c:v>
                </c:pt>
                <c:pt idx="3">
                  <c:v>13.1</c:v>
                </c:pt>
                <c:pt idx="4">
                  <c:v>9.1999999999999993</c:v>
                </c:pt>
                <c:pt idx="5">
                  <c:v>7.2</c:v>
                </c:pt>
                <c:pt idx="6">
                  <c:v>5.8</c:v>
                </c:pt>
                <c:pt idx="7">
                  <c:v>5.2</c:v>
                </c:pt>
                <c:pt idx="8">
                  <c:v>5.0999999999999996</c:v>
                </c:pt>
                <c:pt idx="9">
                  <c:v>4.2</c:v>
                </c:pt>
                <c:pt idx="10">
                  <c:v>4.0999999999999996</c:v>
                </c:pt>
                <c:pt idx="11">
                  <c:v>3.5</c:v>
                </c:pt>
                <c:pt idx="12">
                  <c:v>3.4</c:v>
                </c:pt>
                <c:pt idx="13">
                  <c:v>3.2</c:v>
                </c:pt>
                <c:pt idx="14">
                  <c:v>2.5</c:v>
                </c:pt>
                <c:pt idx="15">
                  <c:v>1.9</c:v>
                </c:pt>
                <c:pt idx="16">
                  <c:v>1.4</c:v>
                </c:pt>
                <c:pt idx="17">
                  <c:v>1.3</c:v>
                </c:pt>
                <c:pt idx="18">
                  <c:v>1</c:v>
                </c:pt>
                <c:pt idx="19">
                  <c:v>0.9</c:v>
                </c:pt>
                <c:pt idx="20">
                  <c:v>0.9</c:v>
                </c:pt>
                <c:pt idx="21">
                  <c:v>0.7</c:v>
                </c:pt>
                <c:pt idx="22">
                  <c:v>0.5</c:v>
                </c:pt>
                <c:pt idx="23">
                  <c:v>0.5</c:v>
                </c:pt>
                <c:pt idx="24">
                  <c:v>0.4557750112234597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4294072"/>
        <c:axId val="454290544"/>
      </c:barChart>
      <c:catAx>
        <c:axId val="4542940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290544"/>
        <c:crosses val="autoZero"/>
        <c:auto val="1"/>
        <c:lblAlgn val="ctr"/>
        <c:lblOffset val="100"/>
        <c:noMultiLvlLbl val="0"/>
      </c:catAx>
      <c:valAx>
        <c:axId val="4542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Počet výskytů hepatitidy B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na 100 000 obyvatel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14397140484535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29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HIV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Hepatitida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6-49B4-B288-DBA65BC16D8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6-49B4-B288-DBA65BC16D8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66-49B4-B288-DBA65BC16D88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66-49B4-B288-DBA65BC16D88}"/>
              </c:ext>
            </c:extLst>
          </c:dPt>
          <c:dPt>
            <c:idx val="2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B5D-4215-A157-8E0A533713FF}"/>
              </c:ext>
            </c:extLst>
          </c:dPt>
          <c:cat>
            <c:strRef>
              <c:f>List1!$A$2:$A$31</c:f>
              <c:strCache>
                <c:ptCount val="30"/>
                <c:pt idx="0">
                  <c:v>Estonia</c:v>
                </c:pt>
                <c:pt idx="1">
                  <c:v>Latvia</c:v>
                </c:pt>
                <c:pt idx="2">
                  <c:v>Luxembourg</c:v>
                </c:pt>
                <c:pt idx="3">
                  <c:v>United Kingdom</c:v>
                </c:pt>
                <c:pt idx="4">
                  <c:v>Malta</c:v>
                </c:pt>
                <c:pt idx="5">
                  <c:v>Belgium</c:v>
                </c:pt>
                <c:pt idx="6">
                  <c:v>Portugal</c:v>
                </c:pt>
                <c:pt idx="7">
                  <c:v>Ireland</c:v>
                </c:pt>
                <c:pt idx="8">
                  <c:v>Spain</c:v>
                </c:pt>
                <c:pt idx="9">
                  <c:v>France</c:v>
                </c:pt>
                <c:pt idx="10">
                  <c:v>Cyprus</c:v>
                </c:pt>
                <c:pt idx="11">
                  <c:v>Greece</c:v>
                </c:pt>
                <c:pt idx="12">
                  <c:v>Italy</c:v>
                </c:pt>
                <c:pt idx="13">
                  <c:v>European Union (28)</c:v>
                </c:pt>
                <c:pt idx="14">
                  <c:v>Netherlands</c:v>
                </c:pt>
                <c:pt idx="15">
                  <c:v>Lithuania</c:v>
                </c:pt>
                <c:pt idx="16">
                  <c:v>Denmark</c:v>
                </c:pt>
                <c:pt idx="17">
                  <c:v>Germany</c:v>
                </c:pt>
                <c:pt idx="18">
                  <c:v>Romania</c:v>
                </c:pt>
                <c:pt idx="19">
                  <c:v>Sweden</c:v>
                </c:pt>
                <c:pt idx="20">
                  <c:v>Bulgaria</c:v>
                </c:pt>
                <c:pt idx="21">
                  <c:v>Finland</c:v>
                </c:pt>
                <c:pt idx="22">
                  <c:v>Austria</c:v>
                </c:pt>
                <c:pt idx="23">
                  <c:v>Poland</c:v>
                </c:pt>
                <c:pt idx="24">
                  <c:v>Hungary</c:v>
                </c:pt>
                <c:pt idx="25">
                  <c:v>Slovenia</c:v>
                </c:pt>
                <c:pt idx="26">
                  <c:v>Croatia</c:v>
                </c:pt>
                <c:pt idx="27">
                  <c:v>Czech Republic</c:v>
                </c:pt>
                <c:pt idx="28">
                  <c:v>Slovakia</c:v>
                </c:pt>
                <c:pt idx="29">
                  <c:v>Liberecký kraj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22.1</c:v>
                </c:pt>
                <c:pt idx="1">
                  <c:v>17.3</c:v>
                </c:pt>
                <c:pt idx="2">
                  <c:v>12.6</c:v>
                </c:pt>
                <c:pt idx="3">
                  <c:v>9.5</c:v>
                </c:pt>
                <c:pt idx="4">
                  <c:v>9.4</c:v>
                </c:pt>
                <c:pt idx="5">
                  <c:v>9.3000000000000007</c:v>
                </c:pt>
                <c:pt idx="6">
                  <c:v>8.8000000000000007</c:v>
                </c:pt>
                <c:pt idx="7">
                  <c:v>7.8</c:v>
                </c:pt>
                <c:pt idx="8">
                  <c:v>7.2</c:v>
                </c:pt>
                <c:pt idx="9">
                  <c:v>6.6</c:v>
                </c:pt>
                <c:pt idx="10">
                  <c:v>6.5</c:v>
                </c:pt>
                <c:pt idx="11">
                  <c:v>6.5</c:v>
                </c:pt>
                <c:pt idx="12">
                  <c:v>6.1</c:v>
                </c:pt>
                <c:pt idx="13">
                  <c:v>5.6</c:v>
                </c:pt>
                <c:pt idx="14">
                  <c:v>4.9000000000000004</c:v>
                </c:pt>
                <c:pt idx="15">
                  <c:v>4.8</c:v>
                </c:pt>
                <c:pt idx="16">
                  <c:v>4.5</c:v>
                </c:pt>
                <c:pt idx="17">
                  <c:v>4.4000000000000004</c:v>
                </c:pt>
                <c:pt idx="18">
                  <c:v>4</c:v>
                </c:pt>
                <c:pt idx="19">
                  <c:v>3.6</c:v>
                </c:pt>
                <c:pt idx="20">
                  <c:v>3.4</c:v>
                </c:pt>
                <c:pt idx="21">
                  <c:v>3.3</c:v>
                </c:pt>
                <c:pt idx="22">
                  <c:v>2.8</c:v>
                </c:pt>
                <c:pt idx="23">
                  <c:v>2.8</c:v>
                </c:pt>
                <c:pt idx="24">
                  <c:v>2.7</c:v>
                </c:pt>
                <c:pt idx="25">
                  <c:v>2.4</c:v>
                </c:pt>
                <c:pt idx="26">
                  <c:v>2.2000000000000002</c:v>
                </c:pt>
                <c:pt idx="27">
                  <c:v>2.2000000000000002</c:v>
                </c:pt>
                <c:pt idx="28">
                  <c:v>1.6</c:v>
                </c:pt>
                <c:pt idx="2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4286232"/>
        <c:axId val="454290936"/>
      </c:barChart>
      <c:catAx>
        <c:axId val="4542862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290936"/>
        <c:crosses val="autoZero"/>
        <c:auto val="1"/>
        <c:lblAlgn val="ctr"/>
        <c:lblOffset val="100"/>
        <c:noMultiLvlLbl val="0"/>
      </c:catAx>
      <c:valAx>
        <c:axId val="45429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Počet výskytů HIV</a:t>
                </a:r>
                <a:b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u="none" strike="noStrike" baseline="0" noProof="0" dirty="0">
                    <a:solidFill>
                      <a:schemeClr val="tx1"/>
                    </a:solidFill>
                    <a:effectLst/>
                  </a:rPr>
                  <a:t>na 100 000 obyvatel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21706112655528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428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Zdraví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74B-4FC6-B993-13D5C2D22778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AAC-4651-AC68-CF97A3AAAB2E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D-4E36-911E-743EA55C7F06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D-4E36-911E-743EA55C7F06}"/>
              </c:ext>
            </c:extLst>
          </c:dPt>
          <c:dPt>
            <c:idx val="2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D-4E36-911E-743EA55C7F06}"/>
              </c:ext>
            </c:extLst>
          </c:dPt>
          <c:cat>
            <c:strRef>
              <c:f>List1!$A$2:$A$31</c:f>
              <c:strCache>
                <c:ptCount val="30"/>
                <c:pt idx="0">
                  <c:v>Malta</c:v>
                </c:pt>
                <c:pt idx="1">
                  <c:v>Latvia</c:v>
                </c:pt>
                <c:pt idx="2">
                  <c:v>Hungary</c:v>
                </c:pt>
                <c:pt idx="3">
                  <c:v>Estonia</c:v>
                </c:pt>
                <c:pt idx="4">
                  <c:v>United Kingdom</c:v>
                </c:pt>
                <c:pt idx="5">
                  <c:v>Czech Republic</c:v>
                </c:pt>
                <c:pt idx="6">
                  <c:v>Slovenia</c:v>
                </c:pt>
                <c:pt idx="7">
                  <c:v>Liberecký kraj</c:v>
                </c:pt>
                <c:pt idx="8">
                  <c:v>Croatia</c:v>
                </c:pt>
                <c:pt idx="9">
                  <c:v>Ireland</c:v>
                </c:pt>
                <c:pt idx="10">
                  <c:v>Finland</c:v>
                </c:pt>
                <c:pt idx="11">
                  <c:v>Greece</c:v>
                </c:pt>
                <c:pt idx="12">
                  <c:v>Lithuania</c:v>
                </c:pt>
                <c:pt idx="13">
                  <c:v>Poland</c:v>
                </c:pt>
                <c:pt idx="14">
                  <c:v>Germany</c:v>
                </c:pt>
                <c:pt idx="15">
                  <c:v>Spain</c:v>
                </c:pt>
                <c:pt idx="16">
                  <c:v>Portugal</c:v>
                </c:pt>
                <c:pt idx="17">
                  <c:v>Slovakia</c:v>
                </c:pt>
                <c:pt idx="18">
                  <c:v>European Union (28)</c:v>
                </c:pt>
                <c:pt idx="19">
                  <c:v>Luxembourg</c:v>
                </c:pt>
                <c:pt idx="20">
                  <c:v>France</c:v>
                </c:pt>
                <c:pt idx="21">
                  <c:v>Denmark</c:v>
                </c:pt>
                <c:pt idx="22">
                  <c:v>Bulgaria</c:v>
                </c:pt>
                <c:pt idx="23">
                  <c:v>Austria</c:v>
                </c:pt>
                <c:pt idx="24">
                  <c:v>Cyprus</c:v>
                </c:pt>
                <c:pt idx="25">
                  <c:v>Belgium</c:v>
                </c:pt>
                <c:pt idx="26">
                  <c:v>Sweden</c:v>
                </c:pt>
                <c:pt idx="27">
                  <c:v>Netherlands</c:v>
                </c:pt>
                <c:pt idx="28">
                  <c:v>Italy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26</c:v>
                </c:pt>
                <c:pt idx="1">
                  <c:v>21.3</c:v>
                </c:pt>
                <c:pt idx="2">
                  <c:v>21.2</c:v>
                </c:pt>
                <c:pt idx="3">
                  <c:v>20.399999999999999</c:v>
                </c:pt>
                <c:pt idx="4">
                  <c:v>20.100000000000001</c:v>
                </c:pt>
                <c:pt idx="5">
                  <c:v>19.3</c:v>
                </c:pt>
                <c:pt idx="6">
                  <c:v>19.2</c:v>
                </c:pt>
                <c:pt idx="7">
                  <c:v>19.056508195941351</c:v>
                </c:pt>
                <c:pt idx="8">
                  <c:v>18.7</c:v>
                </c:pt>
                <c:pt idx="9">
                  <c:v>18.7</c:v>
                </c:pt>
                <c:pt idx="10">
                  <c:v>18.3</c:v>
                </c:pt>
                <c:pt idx="11">
                  <c:v>17.3</c:v>
                </c:pt>
                <c:pt idx="12">
                  <c:v>17.3</c:v>
                </c:pt>
                <c:pt idx="13">
                  <c:v>17.2</c:v>
                </c:pt>
                <c:pt idx="14">
                  <c:v>16.899999999999999</c:v>
                </c:pt>
                <c:pt idx="15">
                  <c:v>16.7</c:v>
                </c:pt>
                <c:pt idx="16">
                  <c:v>16.600000000000001</c:v>
                </c:pt>
                <c:pt idx="17">
                  <c:v>16.3</c:v>
                </c:pt>
                <c:pt idx="18">
                  <c:v>15.9</c:v>
                </c:pt>
                <c:pt idx="19">
                  <c:v>15.6</c:v>
                </c:pt>
                <c:pt idx="20">
                  <c:v>15.3</c:v>
                </c:pt>
                <c:pt idx="21">
                  <c:v>14.9</c:v>
                </c:pt>
                <c:pt idx="22">
                  <c:v>14.8</c:v>
                </c:pt>
                <c:pt idx="23">
                  <c:v>14.7</c:v>
                </c:pt>
                <c:pt idx="24">
                  <c:v>14.5</c:v>
                </c:pt>
                <c:pt idx="25">
                  <c:v>14</c:v>
                </c:pt>
                <c:pt idx="26">
                  <c:v>14</c:v>
                </c:pt>
                <c:pt idx="27">
                  <c:v>13.3</c:v>
                </c:pt>
                <c:pt idx="28">
                  <c:v>10.8</c:v>
                </c:pt>
                <c:pt idx="29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852320"/>
        <c:axId val="661858200"/>
      </c:barChart>
      <c:catAx>
        <c:axId val="6618523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858200"/>
        <c:crosses val="autoZero"/>
        <c:auto val="1"/>
        <c:lblAlgn val="ctr"/>
        <c:lblOffset val="100"/>
        <c:noMultiLvlLbl val="0"/>
      </c:catAx>
      <c:valAx>
        <c:axId val="66185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obézních lidí (BMI ≥ 30 kg/m², 18+ let)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8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Kouření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Kouření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2-4A7E-8552-9BF10810BA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2-4A7E-8552-9BF10810BAD9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62-4A7E-8552-9BF10810BAD9}"/>
              </c:ext>
            </c:extLst>
          </c:dPt>
          <c:dPt>
            <c:idx val="1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D53-462F-ABF1-95DC49B5E97A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991-488F-98E4-09A34DE33841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62-4A7E-8552-9BF10810BAD9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Greece</c:v>
                </c:pt>
                <c:pt idx="2">
                  <c:v>Hungary</c:v>
                </c:pt>
                <c:pt idx="3">
                  <c:v>Cyprus</c:v>
                </c:pt>
                <c:pt idx="4">
                  <c:v>Croatia</c:v>
                </c:pt>
                <c:pt idx="5">
                  <c:v>Latvia</c:v>
                </c:pt>
                <c:pt idx="6">
                  <c:v>Austria</c:v>
                </c:pt>
                <c:pt idx="7">
                  <c:v>Estonia</c:v>
                </c:pt>
                <c:pt idx="8">
                  <c:v>Slovakia</c:v>
                </c:pt>
                <c:pt idx="9">
                  <c:v>Spain</c:v>
                </c:pt>
                <c:pt idx="10">
                  <c:v>Poland</c:v>
                </c:pt>
                <c:pt idx="11">
                  <c:v>Czech Republic</c:v>
                </c:pt>
                <c:pt idx="12">
                  <c:v>France</c:v>
                </c:pt>
                <c:pt idx="13">
                  <c:v>Lithuania</c:v>
                </c:pt>
                <c:pt idx="14">
                  <c:v>Romania</c:v>
                </c:pt>
                <c:pt idx="15">
                  <c:v>Malta</c:v>
                </c:pt>
                <c:pt idx="16">
                  <c:v>Liberecký kraj</c:v>
                </c:pt>
                <c:pt idx="17">
                  <c:v>European Union (28)</c:v>
                </c:pt>
                <c:pt idx="18">
                  <c:v>Slovenia</c:v>
                </c:pt>
                <c:pt idx="19">
                  <c:v>Italy</c:v>
                </c:pt>
                <c:pt idx="20">
                  <c:v>Belgium</c:v>
                </c:pt>
                <c:pt idx="21">
                  <c:v>Netherlands</c:v>
                </c:pt>
                <c:pt idx="22">
                  <c:v>Portugal</c:v>
                </c:pt>
                <c:pt idx="23">
                  <c:v>Germany</c:v>
                </c:pt>
                <c:pt idx="24">
                  <c:v>Luxembourg</c:v>
                </c:pt>
                <c:pt idx="25">
                  <c:v>United Kingdom</c:v>
                </c:pt>
                <c:pt idx="26">
                  <c:v>Ireland</c:v>
                </c:pt>
                <c:pt idx="27">
                  <c:v>Denmark</c:v>
                </c:pt>
                <c:pt idx="28">
                  <c:v>Finland</c:v>
                </c:pt>
                <c:pt idx="29">
                  <c:v>Sweden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27.3</c:v>
                </c:pt>
                <c:pt idx="1">
                  <c:v>27</c:v>
                </c:pt>
                <c:pt idx="2">
                  <c:v>25.8</c:v>
                </c:pt>
                <c:pt idx="3">
                  <c:v>25.2</c:v>
                </c:pt>
                <c:pt idx="4">
                  <c:v>24.5</c:v>
                </c:pt>
                <c:pt idx="5">
                  <c:v>24.1</c:v>
                </c:pt>
                <c:pt idx="6">
                  <c:v>23.9</c:v>
                </c:pt>
                <c:pt idx="7">
                  <c:v>22.7</c:v>
                </c:pt>
                <c:pt idx="8">
                  <c:v>22.6</c:v>
                </c:pt>
                <c:pt idx="9">
                  <c:v>22.2</c:v>
                </c:pt>
                <c:pt idx="10">
                  <c:v>21.9</c:v>
                </c:pt>
                <c:pt idx="11">
                  <c:v>21.2</c:v>
                </c:pt>
                <c:pt idx="12">
                  <c:v>20.5</c:v>
                </c:pt>
                <c:pt idx="13">
                  <c:v>20.2</c:v>
                </c:pt>
                <c:pt idx="14">
                  <c:v>19.8</c:v>
                </c:pt>
                <c:pt idx="15">
                  <c:v>18.899999999999999</c:v>
                </c:pt>
                <c:pt idx="16">
                  <c:v>18.457613623438032</c:v>
                </c:pt>
                <c:pt idx="17">
                  <c:v>18.399999999999999</c:v>
                </c:pt>
                <c:pt idx="18">
                  <c:v>18</c:v>
                </c:pt>
                <c:pt idx="19">
                  <c:v>17.399999999999999</c:v>
                </c:pt>
                <c:pt idx="20">
                  <c:v>17.2</c:v>
                </c:pt>
                <c:pt idx="21">
                  <c:v>17.2</c:v>
                </c:pt>
                <c:pt idx="22">
                  <c:v>16.3</c:v>
                </c:pt>
                <c:pt idx="23">
                  <c:v>15</c:v>
                </c:pt>
                <c:pt idx="24">
                  <c:v>13.8</c:v>
                </c:pt>
                <c:pt idx="25">
                  <c:v>13.7</c:v>
                </c:pt>
                <c:pt idx="26">
                  <c:v>12.7</c:v>
                </c:pt>
                <c:pt idx="27">
                  <c:v>12.3</c:v>
                </c:pt>
                <c:pt idx="28">
                  <c:v>11.6</c:v>
                </c:pt>
                <c:pt idx="29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92984"/>
        <c:axId val="328188280"/>
      </c:barChart>
      <c:catAx>
        <c:axId val="328192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88280"/>
        <c:crosses val="autoZero"/>
        <c:auto val="1"/>
        <c:lblAlgn val="ctr"/>
        <c:lblOffset val="100"/>
        <c:noMultiLvlLbl val="0"/>
      </c:catAx>
      <c:valAx>
        <c:axId val="32818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lidí, kteří denně kouří cigarety (15+ let)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9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Ovoce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Ovoce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9B-44C6-837B-B74599AE1C8B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B-46A3-BBED-DBD81CD780D1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C2-4EF7-901F-8B8AFAFF4F18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19B-44C6-837B-B74599AE1C8B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C2-4EF7-901F-8B8AFAFF4F18}"/>
              </c:ext>
            </c:extLst>
          </c:dPt>
          <c:dPt>
            <c:idx val="2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6C1-4BDC-B757-9C647ED5C986}"/>
              </c:ext>
            </c:extLst>
          </c:dPt>
          <c:cat>
            <c:strRef>
              <c:f>List1!$A$2:$A$31</c:f>
              <c:strCache>
                <c:ptCount val="30"/>
                <c:pt idx="0">
                  <c:v>Italy</c:v>
                </c:pt>
                <c:pt idx="1">
                  <c:v>Portugal</c:v>
                </c:pt>
                <c:pt idx="2">
                  <c:v>Spain</c:v>
                </c:pt>
                <c:pt idx="3">
                  <c:v>United Kingdom</c:v>
                </c:pt>
                <c:pt idx="4">
                  <c:v>Slovenia</c:v>
                </c:pt>
                <c:pt idx="5">
                  <c:v>Hungary</c:v>
                </c:pt>
                <c:pt idx="6">
                  <c:v>Poland</c:v>
                </c:pt>
                <c:pt idx="7">
                  <c:v>Croatia</c:v>
                </c:pt>
                <c:pt idx="8">
                  <c:v>Cyprus</c:v>
                </c:pt>
                <c:pt idx="9">
                  <c:v>Malta</c:v>
                </c:pt>
                <c:pt idx="10">
                  <c:v>Austria</c:v>
                </c:pt>
                <c:pt idx="11">
                  <c:v>European Union (28)</c:v>
                </c:pt>
                <c:pt idx="12">
                  <c:v>France</c:v>
                </c:pt>
                <c:pt idx="13">
                  <c:v>Greece</c:v>
                </c:pt>
                <c:pt idx="14">
                  <c:v>Belgium</c:v>
                </c:pt>
                <c:pt idx="15">
                  <c:v>Ireland</c:v>
                </c:pt>
                <c:pt idx="16">
                  <c:v>Denmark</c:v>
                </c:pt>
                <c:pt idx="17">
                  <c:v>Estonia</c:v>
                </c:pt>
                <c:pt idx="18">
                  <c:v>Luxembourg</c:v>
                </c:pt>
                <c:pt idx="19">
                  <c:v>Lithuania</c:v>
                </c:pt>
                <c:pt idx="20">
                  <c:v>Slovakia</c:v>
                </c:pt>
                <c:pt idx="21">
                  <c:v>Germany</c:v>
                </c:pt>
                <c:pt idx="22">
                  <c:v>Czech Republic</c:v>
                </c:pt>
                <c:pt idx="23">
                  <c:v>Sweden</c:v>
                </c:pt>
                <c:pt idx="24">
                  <c:v>Finland</c:v>
                </c:pt>
                <c:pt idx="25">
                  <c:v>Netherlands</c:v>
                </c:pt>
                <c:pt idx="26">
                  <c:v>Liberecký kraj</c:v>
                </c:pt>
                <c:pt idx="27">
                  <c:v>Latvia</c:v>
                </c:pt>
                <c:pt idx="28">
                  <c:v>Bulgaria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70.900000000000006</c:v>
                </c:pt>
                <c:pt idx="1">
                  <c:v>70.900000000000006</c:v>
                </c:pt>
                <c:pt idx="2">
                  <c:v>66.7</c:v>
                </c:pt>
                <c:pt idx="3">
                  <c:v>62.8</c:v>
                </c:pt>
                <c:pt idx="4">
                  <c:v>60.7</c:v>
                </c:pt>
                <c:pt idx="5">
                  <c:v>59.2</c:v>
                </c:pt>
                <c:pt idx="6">
                  <c:v>58.5</c:v>
                </c:pt>
                <c:pt idx="7">
                  <c:v>58.1</c:v>
                </c:pt>
                <c:pt idx="8">
                  <c:v>58.1</c:v>
                </c:pt>
                <c:pt idx="9">
                  <c:v>57.6</c:v>
                </c:pt>
                <c:pt idx="10">
                  <c:v>56</c:v>
                </c:pt>
                <c:pt idx="11">
                  <c:v>55.7</c:v>
                </c:pt>
                <c:pt idx="12">
                  <c:v>55.1</c:v>
                </c:pt>
                <c:pt idx="13">
                  <c:v>55</c:v>
                </c:pt>
                <c:pt idx="14">
                  <c:v>54</c:v>
                </c:pt>
                <c:pt idx="15">
                  <c:v>53.8</c:v>
                </c:pt>
                <c:pt idx="16">
                  <c:v>53</c:v>
                </c:pt>
                <c:pt idx="17">
                  <c:v>52.2</c:v>
                </c:pt>
                <c:pt idx="18">
                  <c:v>49.8</c:v>
                </c:pt>
                <c:pt idx="19">
                  <c:v>47.9</c:v>
                </c:pt>
                <c:pt idx="20">
                  <c:v>47.4</c:v>
                </c:pt>
                <c:pt idx="21">
                  <c:v>47.3</c:v>
                </c:pt>
                <c:pt idx="22">
                  <c:v>46.8</c:v>
                </c:pt>
                <c:pt idx="23">
                  <c:v>46.8</c:v>
                </c:pt>
                <c:pt idx="24">
                  <c:v>44</c:v>
                </c:pt>
                <c:pt idx="25">
                  <c:v>41</c:v>
                </c:pt>
                <c:pt idx="26">
                  <c:v>40.131319653503958</c:v>
                </c:pt>
                <c:pt idx="27">
                  <c:v>39.799999999999997</c:v>
                </c:pt>
                <c:pt idx="28">
                  <c:v>35.4</c:v>
                </c:pt>
                <c:pt idx="29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61884856"/>
        <c:axId val="661886816"/>
      </c:barChart>
      <c:catAx>
        <c:axId val="6618848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886816"/>
        <c:crosses val="autoZero"/>
        <c:auto val="1"/>
        <c:lblAlgn val="ctr"/>
        <c:lblOffset val="100"/>
        <c:noMultiLvlLbl val="0"/>
      </c:catAx>
      <c:valAx>
        <c:axId val="66188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lidí, kteří jedí ovoce alespoň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jednou za den (15+ let)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188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15–24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F2-4310-9DB4-F1B17ABC6177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4-44BA-9F42-9AAB9650AF68}"/>
              </c:ext>
            </c:extLst>
          </c:dPt>
          <c:dPt>
            <c:idx val="2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6D-47F6-820F-B1002F8A77B7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BC4-44BA-9F42-9AAB9650AF68}"/>
              </c:ext>
            </c:extLst>
          </c:dPt>
          <c:dPt>
            <c:idx val="2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1E-4E66-83E8-A3E814B0FE50}"/>
              </c:ext>
            </c:extLst>
          </c:dPt>
          <c:cat>
            <c:strRef>
              <c:f>List1!$A$2:$A$31</c:f>
              <c:strCache>
                <c:ptCount val="30"/>
                <c:pt idx="0">
                  <c:v>Cyprus</c:v>
                </c:pt>
                <c:pt idx="1">
                  <c:v>Denmark</c:v>
                </c:pt>
                <c:pt idx="2">
                  <c:v>Netherlands</c:v>
                </c:pt>
                <c:pt idx="3">
                  <c:v>Ireland</c:v>
                </c:pt>
                <c:pt idx="4">
                  <c:v>United Kingdom</c:v>
                </c:pt>
                <c:pt idx="5">
                  <c:v>Luxembourg</c:v>
                </c:pt>
                <c:pt idx="6">
                  <c:v>France</c:v>
                </c:pt>
                <c:pt idx="7">
                  <c:v>Lithuania</c:v>
                </c:pt>
                <c:pt idx="8">
                  <c:v>Malta</c:v>
                </c:pt>
                <c:pt idx="9">
                  <c:v>Sweden</c:v>
                </c:pt>
                <c:pt idx="10">
                  <c:v>Belgium</c:v>
                </c:pt>
                <c:pt idx="11">
                  <c:v>Finland</c:v>
                </c:pt>
                <c:pt idx="12">
                  <c:v>Austria</c:v>
                </c:pt>
                <c:pt idx="13">
                  <c:v>Slovakia</c:v>
                </c:pt>
                <c:pt idx="14">
                  <c:v>Croatia</c:v>
                </c:pt>
                <c:pt idx="15">
                  <c:v>Hungary</c:v>
                </c:pt>
                <c:pt idx="16">
                  <c:v>Poland</c:v>
                </c:pt>
                <c:pt idx="17">
                  <c:v>European Union (28)</c:v>
                </c:pt>
                <c:pt idx="18">
                  <c:v>Romania</c:v>
                </c:pt>
                <c:pt idx="19">
                  <c:v>Portugal</c:v>
                </c:pt>
                <c:pt idx="20">
                  <c:v>Germany</c:v>
                </c:pt>
                <c:pt idx="21">
                  <c:v>Greece</c:v>
                </c:pt>
                <c:pt idx="22">
                  <c:v>Estonia</c:v>
                </c:pt>
                <c:pt idx="23">
                  <c:v>Liberecký kraj</c:v>
                </c:pt>
                <c:pt idx="24">
                  <c:v>Italy</c:v>
                </c:pt>
                <c:pt idx="25">
                  <c:v>Latvia</c:v>
                </c:pt>
                <c:pt idx="26">
                  <c:v>Spain</c:v>
                </c:pt>
                <c:pt idx="27">
                  <c:v>Czech Republic</c:v>
                </c:pt>
                <c:pt idx="28">
                  <c:v>Slovenia</c:v>
                </c:pt>
                <c:pt idx="29">
                  <c:v>Bulgaria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0.13663047115004409</c:v>
                </c:pt>
                <c:pt idx="1">
                  <c:v>0.12884010472502896</c:v>
                </c:pt>
                <c:pt idx="2">
                  <c:v>0.12303645105786042</c:v>
                </c:pt>
                <c:pt idx="3">
                  <c:v>0.121943832673931</c:v>
                </c:pt>
                <c:pt idx="4">
                  <c:v>0.12109859911413062</c:v>
                </c:pt>
                <c:pt idx="5">
                  <c:v>0.11899767550921246</c:v>
                </c:pt>
                <c:pt idx="6">
                  <c:v>0.11819581109954887</c:v>
                </c:pt>
                <c:pt idx="7">
                  <c:v>0.11784350876995854</c:v>
                </c:pt>
                <c:pt idx="8">
                  <c:v>0.11720258876334193</c:v>
                </c:pt>
                <c:pt idx="9">
                  <c:v>0.11703582726547558</c:v>
                </c:pt>
                <c:pt idx="10">
                  <c:v>0.11576458806664396</c:v>
                </c:pt>
                <c:pt idx="11">
                  <c:v>0.11514988197075317</c:v>
                </c:pt>
                <c:pt idx="12">
                  <c:v>0.11478485078705759</c:v>
                </c:pt>
                <c:pt idx="13">
                  <c:v>0.11232189026525097</c:v>
                </c:pt>
                <c:pt idx="14">
                  <c:v>0.11229250883380318</c:v>
                </c:pt>
                <c:pt idx="15">
                  <c:v>0.11122451802035221</c:v>
                </c:pt>
                <c:pt idx="16">
                  <c:v>0.11047623251110975</c:v>
                </c:pt>
                <c:pt idx="17">
                  <c:v>0.10947086644376706</c:v>
                </c:pt>
                <c:pt idx="18">
                  <c:v>0.10803829090807281</c:v>
                </c:pt>
                <c:pt idx="19">
                  <c:v>0.10637889658475672</c:v>
                </c:pt>
                <c:pt idx="20">
                  <c:v>0.10599521073578107</c:v>
                </c:pt>
                <c:pt idx="21">
                  <c:v>0.10118002156907849</c:v>
                </c:pt>
                <c:pt idx="22">
                  <c:v>9.8762194681655632E-2</c:v>
                </c:pt>
                <c:pt idx="23">
                  <c:v>9.823238852073099E-2</c:v>
                </c:pt>
                <c:pt idx="24">
                  <c:v>9.7300000024756791E-2</c:v>
                </c:pt>
                <c:pt idx="25">
                  <c:v>9.6562973689770251E-2</c:v>
                </c:pt>
                <c:pt idx="26">
                  <c:v>9.6371232098745485E-2</c:v>
                </c:pt>
                <c:pt idx="27">
                  <c:v>9.5698196963366428E-2</c:v>
                </c:pt>
                <c:pt idx="28">
                  <c:v>9.4787005147889902E-2</c:v>
                </c:pt>
                <c:pt idx="29">
                  <c:v>9.2877371966973724E-2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759445696"/>
        <c:axId val="759446088"/>
      </c:barChart>
      <c:catAx>
        <c:axId val="7594456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9446088"/>
        <c:crosses val="autoZero"/>
        <c:auto val="1"/>
        <c:lblAlgn val="ctr"/>
        <c:lblOffset val="100"/>
        <c:noMultiLvlLbl val="0"/>
      </c:catAx>
      <c:valAx>
        <c:axId val="75944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15–24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944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Zelenina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Zelenina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0-4211-B7E0-6B94D4775AEB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13-4268-A31D-7DEF3A7BCD12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C-41C0-ADBE-154E6E0A8BAB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20-4211-B7E0-6B94D4775AEB}"/>
              </c:ext>
            </c:extLst>
          </c:dPt>
          <c:dPt>
            <c:idx val="2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B3F-4EB4-8EE3-387BD3D22A68}"/>
              </c:ext>
            </c:extLst>
          </c:dPt>
          <c:cat>
            <c:strRef>
              <c:f>List1!$A$2:$A$31</c:f>
              <c:strCache>
                <c:ptCount val="30"/>
                <c:pt idx="0">
                  <c:v>Belgium</c:v>
                </c:pt>
                <c:pt idx="1">
                  <c:v>United Kingdom</c:v>
                </c:pt>
                <c:pt idx="2">
                  <c:v>Croatia</c:v>
                </c:pt>
                <c:pt idx="3">
                  <c:v>Greece</c:v>
                </c:pt>
                <c:pt idx="4">
                  <c:v>Italy</c:v>
                </c:pt>
                <c:pt idx="5">
                  <c:v>Slovenia</c:v>
                </c:pt>
                <c:pt idx="6">
                  <c:v>France</c:v>
                </c:pt>
                <c:pt idx="7">
                  <c:v>Poland</c:v>
                </c:pt>
                <c:pt idx="8">
                  <c:v>Portugal</c:v>
                </c:pt>
                <c:pt idx="9">
                  <c:v>Estonia</c:v>
                </c:pt>
                <c:pt idx="10">
                  <c:v>Lithuania</c:v>
                </c:pt>
                <c:pt idx="11">
                  <c:v>Ireland</c:v>
                </c:pt>
                <c:pt idx="12">
                  <c:v>Cyprus</c:v>
                </c:pt>
                <c:pt idx="13">
                  <c:v>Luxembourg</c:v>
                </c:pt>
                <c:pt idx="14">
                  <c:v>Sweden</c:v>
                </c:pt>
                <c:pt idx="15">
                  <c:v>European Union (28)</c:v>
                </c:pt>
                <c:pt idx="16">
                  <c:v>Austria</c:v>
                </c:pt>
                <c:pt idx="17">
                  <c:v>Hungary</c:v>
                </c:pt>
                <c:pt idx="18">
                  <c:v>Finland</c:v>
                </c:pt>
                <c:pt idx="19">
                  <c:v>Spain</c:v>
                </c:pt>
                <c:pt idx="20">
                  <c:v>Denmark</c:v>
                </c:pt>
                <c:pt idx="21">
                  <c:v>Slovakia</c:v>
                </c:pt>
                <c:pt idx="22">
                  <c:v>Latvia</c:v>
                </c:pt>
                <c:pt idx="23">
                  <c:v>Czech Republic</c:v>
                </c:pt>
                <c:pt idx="24">
                  <c:v>Malta</c:v>
                </c:pt>
                <c:pt idx="25">
                  <c:v>Bulgaria</c:v>
                </c:pt>
                <c:pt idx="26">
                  <c:v>Germany</c:v>
                </c:pt>
                <c:pt idx="27">
                  <c:v>Liberecký kraj</c:v>
                </c:pt>
                <c:pt idx="28">
                  <c:v>Netherlands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78.5</c:v>
                </c:pt>
                <c:pt idx="1">
                  <c:v>65.5</c:v>
                </c:pt>
                <c:pt idx="2">
                  <c:v>62.4</c:v>
                </c:pt>
                <c:pt idx="3">
                  <c:v>62.2</c:v>
                </c:pt>
                <c:pt idx="4">
                  <c:v>61.9</c:v>
                </c:pt>
                <c:pt idx="5">
                  <c:v>60.9</c:v>
                </c:pt>
                <c:pt idx="6">
                  <c:v>57.6</c:v>
                </c:pt>
                <c:pt idx="7">
                  <c:v>55.7</c:v>
                </c:pt>
                <c:pt idx="8">
                  <c:v>55.2</c:v>
                </c:pt>
                <c:pt idx="9">
                  <c:v>54.8</c:v>
                </c:pt>
                <c:pt idx="10">
                  <c:v>54.5</c:v>
                </c:pt>
                <c:pt idx="11">
                  <c:v>54.4</c:v>
                </c:pt>
                <c:pt idx="12">
                  <c:v>52.7</c:v>
                </c:pt>
                <c:pt idx="13">
                  <c:v>52.2</c:v>
                </c:pt>
                <c:pt idx="14">
                  <c:v>52.1</c:v>
                </c:pt>
                <c:pt idx="15">
                  <c:v>50.1</c:v>
                </c:pt>
                <c:pt idx="16">
                  <c:v>47.6</c:v>
                </c:pt>
                <c:pt idx="17">
                  <c:v>46.3</c:v>
                </c:pt>
                <c:pt idx="18">
                  <c:v>45.4</c:v>
                </c:pt>
                <c:pt idx="19">
                  <c:v>44.6</c:v>
                </c:pt>
                <c:pt idx="20">
                  <c:v>44.1</c:v>
                </c:pt>
                <c:pt idx="21">
                  <c:v>44</c:v>
                </c:pt>
                <c:pt idx="22">
                  <c:v>42.6</c:v>
                </c:pt>
                <c:pt idx="23">
                  <c:v>41.4</c:v>
                </c:pt>
                <c:pt idx="24">
                  <c:v>40</c:v>
                </c:pt>
                <c:pt idx="25">
                  <c:v>38.4</c:v>
                </c:pt>
                <c:pt idx="26">
                  <c:v>34.1</c:v>
                </c:pt>
                <c:pt idx="27">
                  <c:v>33.900763934893632</c:v>
                </c:pt>
                <c:pt idx="28">
                  <c:v>31.3</c:v>
                </c:pt>
                <c:pt idx="29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59272"/>
        <c:axId val="328162800"/>
      </c:barChart>
      <c:catAx>
        <c:axId val="328159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62800"/>
        <c:crosses val="autoZero"/>
        <c:auto val="1"/>
        <c:lblAlgn val="ctr"/>
        <c:lblOffset val="100"/>
        <c:noMultiLvlLbl val="0"/>
      </c:catAx>
      <c:valAx>
        <c:axId val="32816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lidí, kteří jedí ovoce alespoň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jednou za den (15+ let)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5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Hypertenze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Hypertenze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F3-4ED8-BF22-727F1EFFCA00}"/>
              </c:ext>
            </c:extLst>
          </c:dPt>
          <c:dPt>
            <c:idx val="10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A9-4265-BDE6-BB929BCC8678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CF3-4ED8-BF22-727F1EFFCA00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A9-4265-BDE6-BB929BCC8678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A9-4265-BDE6-BB929BCC8678}"/>
              </c:ext>
            </c:extLst>
          </c:dPt>
          <c:dPt>
            <c:idx val="2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A9-4265-BDE6-BB929BCC8678}"/>
              </c:ext>
            </c:extLst>
          </c:dPt>
          <c:cat>
            <c:strRef>
              <c:f>List1!$A$2:$A$31</c:f>
              <c:strCache>
                <c:ptCount val="30"/>
                <c:pt idx="0">
                  <c:v>Hungary</c:v>
                </c:pt>
                <c:pt idx="1">
                  <c:v>Bulgaria</c:v>
                </c:pt>
                <c:pt idx="2">
                  <c:v>Latvia</c:v>
                </c:pt>
                <c:pt idx="3">
                  <c:v>Germany</c:v>
                </c:pt>
                <c:pt idx="4">
                  <c:v>Lithuania</c:v>
                </c:pt>
                <c:pt idx="5">
                  <c:v>Slovakia</c:v>
                </c:pt>
                <c:pt idx="6">
                  <c:v>Portugal</c:v>
                </c:pt>
                <c:pt idx="7">
                  <c:v>Finland</c:v>
                </c:pt>
                <c:pt idx="8">
                  <c:v>Slovenia</c:v>
                </c:pt>
                <c:pt idx="9">
                  <c:v>Croatia</c:v>
                </c:pt>
                <c:pt idx="10">
                  <c:v>Liberecký kraj</c:v>
                </c:pt>
                <c:pt idx="11">
                  <c:v>Czech Republic</c:v>
                </c:pt>
                <c:pt idx="12">
                  <c:v>Poland</c:v>
                </c:pt>
                <c:pt idx="13">
                  <c:v>Estonia</c:v>
                </c:pt>
                <c:pt idx="14">
                  <c:v>Malta</c:v>
                </c:pt>
                <c:pt idx="15">
                  <c:v>Austria</c:v>
                </c:pt>
                <c:pt idx="16">
                  <c:v>European Union (28)</c:v>
                </c:pt>
                <c:pt idx="17">
                  <c:v>Greece</c:v>
                </c:pt>
                <c:pt idx="18">
                  <c:v>Italy</c:v>
                </c:pt>
                <c:pt idx="19">
                  <c:v>Spain</c:v>
                </c:pt>
                <c:pt idx="20">
                  <c:v>Denmark</c:v>
                </c:pt>
                <c:pt idx="21">
                  <c:v>Cyprus</c:v>
                </c:pt>
                <c:pt idx="22">
                  <c:v>Romania</c:v>
                </c:pt>
                <c:pt idx="23">
                  <c:v>Netherlands</c:v>
                </c:pt>
                <c:pt idx="24">
                  <c:v>Belgium</c:v>
                </c:pt>
                <c:pt idx="25">
                  <c:v>Luxembourg</c:v>
                </c:pt>
                <c:pt idx="26">
                  <c:v>United Kingdom</c:v>
                </c:pt>
                <c:pt idx="27">
                  <c:v>Sweden</c:v>
                </c:pt>
                <c:pt idx="28">
                  <c:v>Ireland</c:v>
                </c:pt>
                <c:pt idx="29">
                  <c:v>France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31.9</c:v>
                </c:pt>
                <c:pt idx="1">
                  <c:v>29.6</c:v>
                </c:pt>
                <c:pt idx="2">
                  <c:v>29.4</c:v>
                </c:pt>
                <c:pt idx="3">
                  <c:v>28.5</c:v>
                </c:pt>
                <c:pt idx="4">
                  <c:v>28.1</c:v>
                </c:pt>
                <c:pt idx="5">
                  <c:v>25.8</c:v>
                </c:pt>
                <c:pt idx="6">
                  <c:v>25.3</c:v>
                </c:pt>
                <c:pt idx="7">
                  <c:v>24.9</c:v>
                </c:pt>
                <c:pt idx="8">
                  <c:v>24.8</c:v>
                </c:pt>
                <c:pt idx="9">
                  <c:v>24.6</c:v>
                </c:pt>
                <c:pt idx="10">
                  <c:v>24.4</c:v>
                </c:pt>
                <c:pt idx="11">
                  <c:v>23.7</c:v>
                </c:pt>
                <c:pt idx="12">
                  <c:v>23.1</c:v>
                </c:pt>
                <c:pt idx="13">
                  <c:v>22.9</c:v>
                </c:pt>
                <c:pt idx="14">
                  <c:v>21.4</c:v>
                </c:pt>
                <c:pt idx="15">
                  <c:v>21.1</c:v>
                </c:pt>
                <c:pt idx="16">
                  <c:v>21</c:v>
                </c:pt>
                <c:pt idx="17">
                  <c:v>20.9</c:v>
                </c:pt>
                <c:pt idx="18">
                  <c:v>20.6</c:v>
                </c:pt>
                <c:pt idx="19">
                  <c:v>18.7</c:v>
                </c:pt>
                <c:pt idx="20">
                  <c:v>17.7</c:v>
                </c:pt>
                <c:pt idx="21">
                  <c:v>17.3</c:v>
                </c:pt>
                <c:pt idx="22">
                  <c:v>17.100000000000001</c:v>
                </c:pt>
                <c:pt idx="23">
                  <c:v>16.8</c:v>
                </c:pt>
                <c:pt idx="24">
                  <c:v>16.5</c:v>
                </c:pt>
                <c:pt idx="25">
                  <c:v>16.5</c:v>
                </c:pt>
                <c:pt idx="26">
                  <c:v>16.399999999999999</c:v>
                </c:pt>
                <c:pt idx="27">
                  <c:v>16.2</c:v>
                </c:pt>
                <c:pt idx="28">
                  <c:v>15.5</c:v>
                </c:pt>
                <c:pt idx="29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41134968"/>
        <c:axId val="941127128"/>
      </c:barChart>
      <c:catAx>
        <c:axId val="9411349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1127128"/>
        <c:crosses val="autoZero"/>
        <c:auto val="1"/>
        <c:lblAlgn val="ctr"/>
        <c:lblOffset val="100"/>
        <c:noMultiLvlLbl val="0"/>
      </c:catAx>
      <c:valAx>
        <c:axId val="94112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lidí, kteří vykazovali vysoký krevní tlak </a:t>
                </a:r>
                <a:br>
                  <a:rPr lang="cs-CZ" sz="1400" b="0" i="0" dirty="0">
                    <a:solidFill>
                      <a:schemeClr val="tx1"/>
                    </a:solidFill>
                    <a:effectLst/>
                  </a:rPr>
                </a:b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v posledních 12 měsících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1134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Léky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Léky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E-4BDC-A7B4-6E19833813E1}"/>
              </c:ext>
            </c:extLst>
          </c:dPt>
          <c:dPt>
            <c:idx val="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9CC-4100-8924-43E94F8959A9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9DA-48BD-8CF4-1176F355742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E-4BDC-A7B4-6E19833813E1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DA-48BD-8CF4-1176F3557427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B-4E26-A0E5-4E21EEFC0AC5}"/>
              </c:ext>
            </c:extLst>
          </c:dPt>
          <c:dPt>
            <c:idx val="2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4B-4E26-A0E5-4E21EEFC0AC5}"/>
              </c:ext>
            </c:extLst>
          </c:dPt>
          <c:cat>
            <c:strRef>
              <c:f>List1!$A$2:$A$31</c:f>
              <c:strCache>
                <c:ptCount val="30"/>
                <c:pt idx="0">
                  <c:v>Belgium</c:v>
                </c:pt>
                <c:pt idx="1">
                  <c:v>Liberecký kraj</c:v>
                </c:pt>
                <c:pt idx="2">
                  <c:v>Portugal</c:v>
                </c:pt>
                <c:pt idx="3">
                  <c:v>Luxembourg</c:v>
                </c:pt>
                <c:pt idx="4">
                  <c:v>Czech Republic</c:v>
                </c:pt>
                <c:pt idx="5">
                  <c:v>Finland</c:v>
                </c:pt>
                <c:pt idx="6">
                  <c:v>Germany</c:v>
                </c:pt>
                <c:pt idx="7">
                  <c:v>Spain</c:v>
                </c:pt>
                <c:pt idx="8">
                  <c:v>United Kingdom</c:v>
                </c:pt>
                <c:pt idx="9">
                  <c:v>France</c:v>
                </c:pt>
                <c:pt idx="10">
                  <c:v>Hungary</c:v>
                </c:pt>
                <c:pt idx="11">
                  <c:v>Austria</c:v>
                </c:pt>
                <c:pt idx="12">
                  <c:v>European Union (28)</c:v>
                </c:pt>
                <c:pt idx="13">
                  <c:v>Poland</c:v>
                </c:pt>
                <c:pt idx="14">
                  <c:v>Croatia</c:v>
                </c:pt>
                <c:pt idx="15">
                  <c:v>Greece</c:v>
                </c:pt>
                <c:pt idx="16">
                  <c:v>Sweden</c:v>
                </c:pt>
                <c:pt idx="17">
                  <c:v>Malta</c:v>
                </c:pt>
                <c:pt idx="18">
                  <c:v>Denmark</c:v>
                </c:pt>
                <c:pt idx="19">
                  <c:v>Slovenia</c:v>
                </c:pt>
                <c:pt idx="20">
                  <c:v>Netherlands</c:v>
                </c:pt>
                <c:pt idx="21">
                  <c:v>Slovakia</c:v>
                </c:pt>
                <c:pt idx="22">
                  <c:v>Ireland</c:v>
                </c:pt>
                <c:pt idx="23">
                  <c:v>Estonia</c:v>
                </c:pt>
                <c:pt idx="24">
                  <c:v>Latvia</c:v>
                </c:pt>
                <c:pt idx="25">
                  <c:v>Lithuania</c:v>
                </c:pt>
                <c:pt idx="26">
                  <c:v>Bulgaria</c:v>
                </c:pt>
                <c:pt idx="27">
                  <c:v>Italy</c:v>
                </c:pt>
                <c:pt idx="28">
                  <c:v>Cyprus</c:v>
                </c:pt>
                <c:pt idx="29">
                  <c:v>Romania</c:v>
                </c:pt>
              </c:strCache>
            </c:strRef>
          </c:cat>
          <c:val>
            <c:numRef>
              <c:f>List1!$B$2:$B$31</c:f>
              <c:numCache>
                <c:formatCode>General</c:formatCode>
                <c:ptCount val="30"/>
                <c:pt idx="0">
                  <c:v>60.2</c:v>
                </c:pt>
                <c:pt idx="1">
                  <c:v>57.333054710518404</c:v>
                </c:pt>
                <c:pt idx="2">
                  <c:v>56.1</c:v>
                </c:pt>
                <c:pt idx="3">
                  <c:v>55.4</c:v>
                </c:pt>
                <c:pt idx="4">
                  <c:v>54.9</c:v>
                </c:pt>
                <c:pt idx="5">
                  <c:v>54.6</c:v>
                </c:pt>
                <c:pt idx="6">
                  <c:v>53.4</c:v>
                </c:pt>
                <c:pt idx="7">
                  <c:v>53.1</c:v>
                </c:pt>
                <c:pt idx="8">
                  <c:v>53</c:v>
                </c:pt>
                <c:pt idx="9">
                  <c:v>52.4</c:v>
                </c:pt>
                <c:pt idx="10">
                  <c:v>49.8</c:v>
                </c:pt>
                <c:pt idx="11">
                  <c:v>49</c:v>
                </c:pt>
                <c:pt idx="12">
                  <c:v>48.6</c:v>
                </c:pt>
                <c:pt idx="13">
                  <c:v>48</c:v>
                </c:pt>
                <c:pt idx="14">
                  <c:v>47.7</c:v>
                </c:pt>
                <c:pt idx="15">
                  <c:v>47.4</c:v>
                </c:pt>
                <c:pt idx="16">
                  <c:v>46.9</c:v>
                </c:pt>
                <c:pt idx="17">
                  <c:v>46.5</c:v>
                </c:pt>
                <c:pt idx="18">
                  <c:v>46.1</c:v>
                </c:pt>
                <c:pt idx="19">
                  <c:v>45.8</c:v>
                </c:pt>
                <c:pt idx="20">
                  <c:v>45.6</c:v>
                </c:pt>
                <c:pt idx="21">
                  <c:v>45</c:v>
                </c:pt>
                <c:pt idx="22">
                  <c:v>43.4</c:v>
                </c:pt>
                <c:pt idx="23">
                  <c:v>41.8</c:v>
                </c:pt>
                <c:pt idx="24">
                  <c:v>41.4</c:v>
                </c:pt>
                <c:pt idx="25">
                  <c:v>40.200000000000003</c:v>
                </c:pt>
                <c:pt idx="26">
                  <c:v>39.4</c:v>
                </c:pt>
                <c:pt idx="27">
                  <c:v>38.4</c:v>
                </c:pt>
                <c:pt idx="28">
                  <c:v>36.299999999999997</c:v>
                </c:pt>
                <c:pt idx="29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70215568"/>
        <c:axId val="670212040"/>
      </c:barChart>
      <c:catAx>
        <c:axId val="670215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0212040"/>
        <c:crosses val="autoZero"/>
        <c:auto val="1"/>
        <c:lblAlgn val="ctr"/>
        <c:lblOffset val="100"/>
        <c:noMultiLvlLbl val="0"/>
      </c:catAx>
      <c:valAx>
        <c:axId val="67021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dirty="0">
                    <a:solidFill>
                      <a:schemeClr val="tx1"/>
                    </a:solidFill>
                    <a:effectLst/>
                  </a:rPr>
                  <a:t>Podíl osob ve věku 15+ let, kteří užívali léky za poslední 2 týdny</a:t>
                </a:r>
                <a:endParaRPr lang="cs-CZ" sz="1400" b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021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Očkování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Rizika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D-42A5-BB43-B0CDF8DE2C1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43-422D-989B-A36FFB449A1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8D-42A5-BB43-B0CDF8DE2C11}"/>
              </c:ext>
            </c:extLst>
          </c:dPt>
          <c:dPt>
            <c:idx val="2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FB2-4FB6-97C3-15DEB15656F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8D-42A5-BB43-B0CDF8DE2C11}"/>
              </c:ext>
            </c:extLst>
          </c:dPt>
          <c:cat>
            <c:strRef>
              <c:f>List1!$A$2:$A$30</c:f>
              <c:strCache>
                <c:ptCount val="29"/>
                <c:pt idx="0">
                  <c:v>United Kingdom</c:v>
                </c:pt>
                <c:pt idx="1">
                  <c:v>Netherlands</c:v>
                </c:pt>
                <c:pt idx="2">
                  <c:v>Belgium</c:v>
                </c:pt>
                <c:pt idx="3">
                  <c:v>Spain</c:v>
                </c:pt>
                <c:pt idx="4">
                  <c:v>France</c:v>
                </c:pt>
                <c:pt idx="5">
                  <c:v>Malta</c:v>
                </c:pt>
                <c:pt idx="6">
                  <c:v>Greece</c:v>
                </c:pt>
                <c:pt idx="7">
                  <c:v>Ireland</c:v>
                </c:pt>
                <c:pt idx="8">
                  <c:v>Denmark</c:v>
                </c:pt>
                <c:pt idx="9">
                  <c:v>Germany</c:v>
                </c:pt>
                <c:pt idx="10">
                  <c:v>Portugal</c:v>
                </c:pt>
                <c:pt idx="11">
                  <c:v>Luxembourg</c:v>
                </c:pt>
                <c:pt idx="12">
                  <c:v>European Union (28)</c:v>
                </c:pt>
                <c:pt idx="13">
                  <c:v>Italy</c:v>
                </c:pt>
                <c:pt idx="14">
                  <c:v>Sweden</c:v>
                </c:pt>
                <c:pt idx="15">
                  <c:v>Cyprus</c:v>
                </c:pt>
                <c:pt idx="16">
                  <c:v>Hungary</c:v>
                </c:pt>
                <c:pt idx="17">
                  <c:v>Croatia</c:v>
                </c:pt>
                <c:pt idx="18">
                  <c:v>Austria</c:v>
                </c:pt>
                <c:pt idx="19">
                  <c:v>Czech Republic</c:v>
                </c:pt>
                <c:pt idx="20">
                  <c:v>Slovakia</c:v>
                </c:pt>
                <c:pt idx="21">
                  <c:v>Liberecký kraj</c:v>
                </c:pt>
                <c:pt idx="22">
                  <c:v>Slovenia</c:v>
                </c:pt>
                <c:pt idx="23">
                  <c:v>Poland</c:v>
                </c:pt>
                <c:pt idx="24">
                  <c:v>Romania</c:v>
                </c:pt>
                <c:pt idx="25">
                  <c:v>Lithuania</c:v>
                </c:pt>
                <c:pt idx="26">
                  <c:v>Latvia</c:v>
                </c:pt>
                <c:pt idx="27">
                  <c:v>Bulgaria</c:v>
                </c:pt>
                <c:pt idx="28">
                  <c:v>Estonia</c:v>
                </c:pt>
              </c:strCache>
            </c:strRef>
          </c:cat>
          <c:val>
            <c:numRef>
              <c:f>List1!$B$2:$B$30</c:f>
              <c:numCache>
                <c:formatCode>General</c:formatCode>
                <c:ptCount val="29"/>
                <c:pt idx="0">
                  <c:v>78.599999999999994</c:v>
                </c:pt>
                <c:pt idx="1">
                  <c:v>72.900000000000006</c:v>
                </c:pt>
                <c:pt idx="2">
                  <c:v>59.4</c:v>
                </c:pt>
                <c:pt idx="3">
                  <c:v>56.8</c:v>
                </c:pt>
                <c:pt idx="4">
                  <c:v>55.3</c:v>
                </c:pt>
                <c:pt idx="5">
                  <c:v>53.4</c:v>
                </c:pt>
                <c:pt idx="6">
                  <c:v>51.4</c:v>
                </c:pt>
                <c:pt idx="7">
                  <c:v>51.2</c:v>
                </c:pt>
                <c:pt idx="8">
                  <c:v>48</c:v>
                </c:pt>
                <c:pt idx="9">
                  <c:v>47.5</c:v>
                </c:pt>
                <c:pt idx="10">
                  <c:v>47</c:v>
                </c:pt>
                <c:pt idx="11">
                  <c:v>46</c:v>
                </c:pt>
                <c:pt idx="12">
                  <c:v>45.9</c:v>
                </c:pt>
                <c:pt idx="13">
                  <c:v>42.3</c:v>
                </c:pt>
                <c:pt idx="14">
                  <c:v>37.799999999999997</c:v>
                </c:pt>
                <c:pt idx="15">
                  <c:v>32.4</c:v>
                </c:pt>
                <c:pt idx="16">
                  <c:v>28.6</c:v>
                </c:pt>
                <c:pt idx="17">
                  <c:v>24.4</c:v>
                </c:pt>
                <c:pt idx="18">
                  <c:v>20.8</c:v>
                </c:pt>
                <c:pt idx="19">
                  <c:v>15.5</c:v>
                </c:pt>
                <c:pt idx="20">
                  <c:v>14.3</c:v>
                </c:pt>
                <c:pt idx="21">
                  <c:v>13.18181818181818</c:v>
                </c:pt>
                <c:pt idx="22">
                  <c:v>11.5</c:v>
                </c:pt>
                <c:pt idx="23">
                  <c:v>9.6</c:v>
                </c:pt>
                <c:pt idx="24">
                  <c:v>5.5</c:v>
                </c:pt>
                <c:pt idx="25">
                  <c:v>5.2</c:v>
                </c:pt>
                <c:pt idx="26">
                  <c:v>3.9</c:v>
                </c:pt>
                <c:pt idx="27">
                  <c:v>2.4</c:v>
                </c:pt>
                <c:pt idx="2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41143592"/>
        <c:axId val="941144376"/>
      </c:barChart>
      <c:catAx>
        <c:axId val="9411435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1144376"/>
        <c:crosses val="autoZero"/>
        <c:auto val="1"/>
        <c:lblAlgn val="ctr"/>
        <c:lblOffset val="100"/>
        <c:noMultiLvlLbl val="0"/>
      </c:catAx>
      <c:valAx>
        <c:axId val="94114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</a:t>
                </a:r>
                <a:r>
                  <a:rPr lang="cs-CZ" sz="1400" b="0" i="0" u="none" strike="noStrike" baseline="0" dirty="0">
                    <a:solidFill>
                      <a:schemeClr val="tx1"/>
                    </a:solidFill>
                    <a:effectLst/>
                  </a:rPr>
                  <a:t>odíl lidí nad 65 let vakcinovaných proti chřipce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&quot; 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114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FB-45AC-8C26-112B596B10A0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D-471B-B00C-50BA450BFB2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DFB-45AC-8C26-112B596B10A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E-43BA-9702-6A92C1A216DA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1E-43BA-9702-6A92C1A216DA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2-4EBE-A919-857825F61918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Austria</c:v>
                </c:pt>
                <c:pt idx="2">
                  <c:v>Germany</c:v>
                </c:pt>
                <c:pt idx="3">
                  <c:v>Lithuania</c:v>
                </c:pt>
                <c:pt idx="4">
                  <c:v>Liberecký kraj</c:v>
                </c:pt>
                <c:pt idx="5">
                  <c:v>Romania</c:v>
                </c:pt>
                <c:pt idx="6">
                  <c:v>Czech Republic</c:v>
                </c:pt>
                <c:pt idx="7">
                  <c:v>Slovakia</c:v>
                </c:pt>
                <c:pt idx="8">
                  <c:v>France</c:v>
                </c:pt>
                <c:pt idx="9">
                  <c:v>Slovenia</c:v>
                </c:pt>
                <c:pt idx="10">
                  <c:v>Latvia</c:v>
                </c:pt>
                <c:pt idx="11">
                  <c:v>Finland</c:v>
                </c:pt>
                <c:pt idx="12">
                  <c:v>EU</c:v>
                </c:pt>
                <c:pt idx="13">
                  <c:v>Belgium</c:v>
                </c:pt>
                <c:pt idx="14">
                  <c:v>Croatia</c:v>
                </c:pt>
                <c:pt idx="15">
                  <c:v>Malta</c:v>
                </c:pt>
                <c:pt idx="16">
                  <c:v>Denmark</c:v>
                </c:pt>
                <c:pt idx="17">
                  <c:v>Ireland</c:v>
                </c:pt>
                <c:pt idx="18">
                  <c:v>Sweden</c:v>
                </c:pt>
                <c:pt idx="19">
                  <c:v>Luxembourg</c:v>
                </c:pt>
                <c:pt idx="20">
                  <c:v>United Kingdom</c:v>
                </c:pt>
                <c:pt idx="21">
                  <c:v>Italy</c:v>
                </c:pt>
                <c:pt idx="22">
                  <c:v>Spain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31063</c:v>
                </c:pt>
                <c:pt idx="1">
                  <c:v>25310</c:v>
                </c:pt>
                <c:pt idx="2">
                  <c:v>25028.6</c:v>
                </c:pt>
                <c:pt idx="3">
                  <c:v>22822.3</c:v>
                </c:pt>
                <c:pt idx="4">
                  <c:v>21119.487270203703</c:v>
                </c:pt>
                <c:pt idx="5">
                  <c:v>20409.5</c:v>
                </c:pt>
                <c:pt idx="6">
                  <c:v>19054.2</c:v>
                </c:pt>
                <c:pt idx="7">
                  <c:v>18978.900000000001</c:v>
                </c:pt>
                <c:pt idx="8">
                  <c:v>17797</c:v>
                </c:pt>
                <c:pt idx="9">
                  <c:v>17553.8</c:v>
                </c:pt>
                <c:pt idx="10">
                  <c:v>17288.5</c:v>
                </c:pt>
                <c:pt idx="11">
                  <c:v>16801.7</c:v>
                </c:pt>
                <c:pt idx="12">
                  <c:v>16655.599999999999</c:v>
                </c:pt>
                <c:pt idx="13">
                  <c:v>15823.4</c:v>
                </c:pt>
                <c:pt idx="14">
                  <c:v>15584.7</c:v>
                </c:pt>
                <c:pt idx="15">
                  <c:v>14446.3</c:v>
                </c:pt>
                <c:pt idx="16">
                  <c:v>14292.2</c:v>
                </c:pt>
                <c:pt idx="17">
                  <c:v>13539.5</c:v>
                </c:pt>
                <c:pt idx="18">
                  <c:v>13517.3</c:v>
                </c:pt>
                <c:pt idx="19">
                  <c:v>12817</c:v>
                </c:pt>
                <c:pt idx="20">
                  <c:v>12287.4</c:v>
                </c:pt>
                <c:pt idx="21">
                  <c:v>11001.6</c:v>
                </c:pt>
                <c:pt idx="22">
                  <c:v>10419.200000000001</c:v>
                </c:pt>
                <c:pt idx="23">
                  <c:v>9635.7000000000007</c:v>
                </c:pt>
                <c:pt idx="24">
                  <c:v>7607.2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6784936"/>
        <c:axId val="326784152"/>
      </c:barChart>
      <c:catAx>
        <c:axId val="3267849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6784152"/>
        <c:crosses val="autoZero"/>
        <c:auto val="1"/>
        <c:lblAlgn val="ctr"/>
        <c:lblOffset val="100"/>
        <c:noMultiLvlLbl val="0"/>
      </c:catAx>
      <c:valAx>
        <c:axId val="32678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2743385358880431E-3"/>
              <c:y val="0.12265356934663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678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B-48DB-8562-E56EF7043E68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1B-48DB-8562-E56EF7043E68}"/>
              </c:ext>
            </c:extLst>
          </c:dPt>
          <c:dPt>
            <c:idx val="1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F4-468E-A202-DDC32D5191B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E6-4F2E-AF24-F79E9F51E3C8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F4-468E-A202-DDC32D5191B8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1B-48DB-8562-E56EF7043E68}"/>
              </c:ext>
            </c:extLst>
          </c:dPt>
          <c:cat>
            <c:strRef>
              <c:f>List1!$A$2:$A$26</c:f>
              <c:strCache>
                <c:ptCount val="25"/>
                <c:pt idx="0">
                  <c:v>Lithuania</c:v>
                </c:pt>
                <c:pt idx="1">
                  <c:v>Romania</c:v>
                </c:pt>
                <c:pt idx="2">
                  <c:v>Latvia</c:v>
                </c:pt>
                <c:pt idx="3">
                  <c:v>Germany</c:v>
                </c:pt>
                <c:pt idx="4">
                  <c:v>Finland</c:v>
                </c:pt>
                <c:pt idx="5">
                  <c:v>Bulgaria</c:v>
                </c:pt>
                <c:pt idx="6">
                  <c:v>Austria</c:v>
                </c:pt>
                <c:pt idx="7">
                  <c:v>Denmark</c:v>
                </c:pt>
                <c:pt idx="8">
                  <c:v>Slovenia</c:v>
                </c:pt>
                <c:pt idx="9">
                  <c:v>Slovakia</c:v>
                </c:pt>
                <c:pt idx="10">
                  <c:v>EU</c:v>
                </c:pt>
                <c:pt idx="11">
                  <c:v>Belgium</c:v>
                </c:pt>
                <c:pt idx="12">
                  <c:v>Liberecký kraj</c:v>
                </c:pt>
                <c:pt idx="13">
                  <c:v>Czech Republic</c:v>
                </c:pt>
                <c:pt idx="14">
                  <c:v>Ireland</c:v>
                </c:pt>
                <c:pt idx="15">
                  <c:v>United Kingdom</c:v>
                </c:pt>
                <c:pt idx="16">
                  <c:v>Sweden</c:v>
                </c:pt>
                <c:pt idx="17">
                  <c:v>Croatia</c:v>
                </c:pt>
                <c:pt idx="18">
                  <c:v>Cyprus</c:v>
                </c:pt>
                <c:pt idx="19">
                  <c:v>France</c:v>
                </c:pt>
                <c:pt idx="20">
                  <c:v>Malta</c:v>
                </c:pt>
                <c:pt idx="21">
                  <c:v>Spain</c:v>
                </c:pt>
                <c:pt idx="22">
                  <c:v>Netherlands</c:v>
                </c:pt>
                <c:pt idx="23">
                  <c:v>Italy</c:v>
                </c:pt>
                <c:pt idx="24">
                  <c:v>Luxembourg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1033.9000000000001</c:v>
                </c:pt>
                <c:pt idx="1">
                  <c:v>970.3</c:v>
                </c:pt>
                <c:pt idx="2">
                  <c:v>840.6</c:v>
                </c:pt>
                <c:pt idx="3">
                  <c:v>764.2</c:v>
                </c:pt>
                <c:pt idx="4">
                  <c:v>719.2</c:v>
                </c:pt>
                <c:pt idx="5">
                  <c:v>698.4</c:v>
                </c:pt>
                <c:pt idx="6">
                  <c:v>622</c:v>
                </c:pt>
                <c:pt idx="7">
                  <c:v>572.70000000000005</c:v>
                </c:pt>
                <c:pt idx="8">
                  <c:v>537</c:v>
                </c:pt>
                <c:pt idx="9">
                  <c:v>533.5</c:v>
                </c:pt>
                <c:pt idx="10">
                  <c:v>511.16086999999999</c:v>
                </c:pt>
                <c:pt idx="11">
                  <c:v>494.8</c:v>
                </c:pt>
                <c:pt idx="12">
                  <c:v>483.97265803952519</c:v>
                </c:pt>
                <c:pt idx="13">
                  <c:v>480.1</c:v>
                </c:pt>
                <c:pt idx="14">
                  <c:v>464.3</c:v>
                </c:pt>
                <c:pt idx="15">
                  <c:v>461.8</c:v>
                </c:pt>
                <c:pt idx="16">
                  <c:v>444.1</c:v>
                </c:pt>
                <c:pt idx="17">
                  <c:v>361.3</c:v>
                </c:pt>
                <c:pt idx="18">
                  <c:v>331</c:v>
                </c:pt>
                <c:pt idx="19">
                  <c:v>327</c:v>
                </c:pt>
                <c:pt idx="20">
                  <c:v>251.2</c:v>
                </c:pt>
                <c:pt idx="21">
                  <c:v>239.7</c:v>
                </c:pt>
                <c:pt idx="22">
                  <c:v>215.2</c:v>
                </c:pt>
                <c:pt idx="23">
                  <c:v>211.7</c:v>
                </c:pt>
                <c:pt idx="24">
                  <c:v>182.7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11457584"/>
        <c:axId val="511455624"/>
      </c:barChart>
      <c:catAx>
        <c:axId val="5114575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1455624"/>
        <c:crosses val="autoZero"/>
        <c:auto val="1"/>
        <c:lblAlgn val="ctr"/>
        <c:lblOffset val="100"/>
        <c:noMultiLvlLbl val="0"/>
      </c:catAx>
      <c:valAx>
        <c:axId val="51145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145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F24-4EF4-BE8A-E3185D6128BE}"/>
              </c:ext>
            </c:extLst>
          </c:dPt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E9-4D53-9B90-B6FC7CAB3AB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E9-4D53-9B90-B6FC7CAB3AB5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2-4035-A0CA-FCFB7CFCF290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E9-4D53-9B90-B6FC7CAB3AB5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E9-4D53-9B90-B6FC7CAB3AB5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Romania</c:v>
                </c:pt>
                <c:pt idx="2">
                  <c:v>Germany</c:v>
                </c:pt>
                <c:pt idx="3">
                  <c:v>Austria</c:v>
                </c:pt>
                <c:pt idx="4">
                  <c:v>Lithuania</c:v>
                </c:pt>
                <c:pt idx="5">
                  <c:v>Croatia</c:v>
                </c:pt>
                <c:pt idx="6">
                  <c:v>Slovakia</c:v>
                </c:pt>
                <c:pt idx="7">
                  <c:v>Liberecký kraj</c:v>
                </c:pt>
                <c:pt idx="8">
                  <c:v>Czech Republic</c:v>
                </c:pt>
                <c:pt idx="9">
                  <c:v>EU</c:v>
                </c:pt>
                <c:pt idx="10">
                  <c:v>Malta</c:v>
                </c:pt>
                <c:pt idx="11">
                  <c:v>France</c:v>
                </c:pt>
                <c:pt idx="12">
                  <c:v>Belgium</c:v>
                </c:pt>
                <c:pt idx="13">
                  <c:v>Latvia</c:v>
                </c:pt>
                <c:pt idx="14">
                  <c:v>Finland</c:v>
                </c:pt>
                <c:pt idx="15">
                  <c:v>Luxembourg</c:v>
                </c:pt>
                <c:pt idx="16">
                  <c:v>Slovenia</c:v>
                </c:pt>
                <c:pt idx="17">
                  <c:v>Denmark</c:v>
                </c:pt>
                <c:pt idx="18">
                  <c:v>Ireland</c:v>
                </c:pt>
                <c:pt idx="19">
                  <c:v>Sweden</c:v>
                </c:pt>
                <c:pt idx="20">
                  <c:v>United Kingdom</c:v>
                </c:pt>
                <c:pt idx="21">
                  <c:v>Netherlands</c:v>
                </c:pt>
                <c:pt idx="22">
                  <c:v>Spain</c:v>
                </c:pt>
                <c:pt idx="23">
                  <c:v>Italy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722</c:v>
                </c:pt>
                <c:pt idx="1">
                  <c:v>338</c:v>
                </c:pt>
                <c:pt idx="2">
                  <c:v>266</c:v>
                </c:pt>
                <c:pt idx="3">
                  <c:v>263</c:v>
                </c:pt>
                <c:pt idx="4">
                  <c:v>255</c:v>
                </c:pt>
                <c:pt idx="5">
                  <c:v>222</c:v>
                </c:pt>
                <c:pt idx="6">
                  <c:v>198</c:v>
                </c:pt>
                <c:pt idx="7">
                  <c:v>191.63865793973702</c:v>
                </c:pt>
                <c:pt idx="8">
                  <c:v>181</c:v>
                </c:pt>
                <c:pt idx="9">
                  <c:v>173</c:v>
                </c:pt>
                <c:pt idx="10">
                  <c:v>171</c:v>
                </c:pt>
                <c:pt idx="11">
                  <c:v>153</c:v>
                </c:pt>
                <c:pt idx="12">
                  <c:v>142</c:v>
                </c:pt>
                <c:pt idx="13">
                  <c:v>137</c:v>
                </c:pt>
                <c:pt idx="14">
                  <c:v>131</c:v>
                </c:pt>
                <c:pt idx="15">
                  <c:v>109</c:v>
                </c:pt>
                <c:pt idx="16">
                  <c:v>107</c:v>
                </c:pt>
                <c:pt idx="17">
                  <c:v>103</c:v>
                </c:pt>
                <c:pt idx="18">
                  <c:v>97</c:v>
                </c:pt>
                <c:pt idx="19">
                  <c:v>97</c:v>
                </c:pt>
                <c:pt idx="20">
                  <c:v>80</c:v>
                </c:pt>
                <c:pt idx="21">
                  <c:v>60</c:v>
                </c:pt>
                <c:pt idx="22">
                  <c:v>57</c:v>
                </c:pt>
                <c:pt idx="23">
                  <c:v>52</c:v>
                </c:pt>
                <c:pt idx="2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670213216"/>
        <c:axId val="670214784"/>
      </c:barChart>
      <c:catAx>
        <c:axId val="6702132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0214784"/>
        <c:crosses val="autoZero"/>
        <c:auto val="1"/>
        <c:lblAlgn val="ctr"/>
        <c:lblOffset val="100"/>
        <c:noMultiLvlLbl val="0"/>
      </c:catAx>
      <c:valAx>
        <c:axId val="67021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7021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2C-4E5F-9FB4-97B853060788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2C-4E5F-9FB4-97B853060788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098-49BC-B996-47118F61ECBD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2C-4E5F-9FB4-97B853060788}"/>
              </c:ext>
            </c:extLst>
          </c:dPt>
          <c:dPt>
            <c:idx val="1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B5D-4C7C-9B94-BBAB16568A02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2C-4E5F-9FB4-97B853060788}"/>
              </c:ext>
            </c:extLst>
          </c:dPt>
          <c:cat>
            <c:strRef>
              <c:f>List1!$A$2:$A$26</c:f>
              <c:strCache>
                <c:ptCount val="25"/>
                <c:pt idx="0">
                  <c:v>Germany</c:v>
                </c:pt>
                <c:pt idx="1">
                  <c:v>Latvia</c:v>
                </c:pt>
                <c:pt idx="2">
                  <c:v>Austria</c:v>
                </c:pt>
                <c:pt idx="3">
                  <c:v>Romania</c:v>
                </c:pt>
                <c:pt idx="4">
                  <c:v>Lithuania</c:v>
                </c:pt>
                <c:pt idx="5">
                  <c:v>Finland</c:v>
                </c:pt>
                <c:pt idx="6">
                  <c:v>France</c:v>
                </c:pt>
                <c:pt idx="7">
                  <c:v>Sweden</c:v>
                </c:pt>
                <c:pt idx="8">
                  <c:v>Luxembourg</c:v>
                </c:pt>
                <c:pt idx="9">
                  <c:v>Croatia</c:v>
                </c:pt>
                <c:pt idx="10">
                  <c:v>Denmark</c:v>
                </c:pt>
                <c:pt idx="11">
                  <c:v>Slovakia</c:v>
                </c:pt>
                <c:pt idx="12">
                  <c:v>EU</c:v>
                </c:pt>
                <c:pt idx="13">
                  <c:v>Czech Republic</c:v>
                </c:pt>
                <c:pt idx="14">
                  <c:v>Bulgaria</c:v>
                </c:pt>
                <c:pt idx="15">
                  <c:v>Liberecký kraj</c:v>
                </c:pt>
                <c:pt idx="16">
                  <c:v>Slovenia</c:v>
                </c:pt>
                <c:pt idx="17">
                  <c:v>Malta</c:v>
                </c:pt>
                <c:pt idx="18">
                  <c:v>Belgium</c:v>
                </c:pt>
                <c:pt idx="19">
                  <c:v>Italy</c:v>
                </c:pt>
                <c:pt idx="20">
                  <c:v>United Kingdom</c:v>
                </c:pt>
                <c:pt idx="21">
                  <c:v>Spain</c:v>
                </c:pt>
                <c:pt idx="22">
                  <c:v>Ireland</c:v>
                </c:pt>
                <c:pt idx="23">
                  <c:v>Cyprus</c:v>
                </c:pt>
                <c:pt idx="24">
                  <c:v>Netherlands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1692</c:v>
                </c:pt>
                <c:pt idx="1">
                  <c:v>1424</c:v>
                </c:pt>
                <c:pt idx="2">
                  <c:v>1375</c:v>
                </c:pt>
                <c:pt idx="3">
                  <c:v>1264</c:v>
                </c:pt>
                <c:pt idx="4">
                  <c:v>1256</c:v>
                </c:pt>
                <c:pt idx="5">
                  <c:v>1204</c:v>
                </c:pt>
                <c:pt idx="6">
                  <c:v>1184</c:v>
                </c:pt>
                <c:pt idx="7">
                  <c:v>1002</c:v>
                </c:pt>
                <c:pt idx="8">
                  <c:v>992</c:v>
                </c:pt>
                <c:pt idx="9">
                  <c:v>906</c:v>
                </c:pt>
                <c:pt idx="10">
                  <c:v>889</c:v>
                </c:pt>
                <c:pt idx="11">
                  <c:v>833</c:v>
                </c:pt>
                <c:pt idx="12">
                  <c:v>772</c:v>
                </c:pt>
                <c:pt idx="13">
                  <c:v>672</c:v>
                </c:pt>
                <c:pt idx="14">
                  <c:v>585</c:v>
                </c:pt>
                <c:pt idx="15">
                  <c:v>571.51410415164173</c:v>
                </c:pt>
                <c:pt idx="16">
                  <c:v>571</c:v>
                </c:pt>
                <c:pt idx="17">
                  <c:v>489</c:v>
                </c:pt>
                <c:pt idx="18">
                  <c:v>324</c:v>
                </c:pt>
                <c:pt idx="19">
                  <c:v>285</c:v>
                </c:pt>
                <c:pt idx="20">
                  <c:v>258</c:v>
                </c:pt>
                <c:pt idx="21">
                  <c:v>250</c:v>
                </c:pt>
                <c:pt idx="22">
                  <c:v>135</c:v>
                </c:pt>
                <c:pt idx="23">
                  <c:v>118</c:v>
                </c:pt>
                <c:pt idx="2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65342000"/>
        <c:axId val="465351800"/>
      </c:barChart>
      <c:catAx>
        <c:axId val="4653420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5351800"/>
        <c:crosses val="autoZero"/>
        <c:auto val="1"/>
        <c:lblAlgn val="ctr"/>
        <c:lblOffset val="100"/>
        <c:noMultiLvlLbl val="0"/>
      </c:catAx>
      <c:valAx>
        <c:axId val="46535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53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E9-45E6-B86B-0544AF1909A7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E9-45E6-B86B-0544AF1909A7}"/>
              </c:ext>
            </c:extLst>
          </c:dPt>
          <c:dPt>
            <c:idx val="9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E9-45E6-B86B-0544AF1909A7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E9-45E6-B86B-0544AF1909A7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E9-45E6-B86B-0544AF1909A7}"/>
              </c:ext>
            </c:extLst>
          </c:dPt>
          <c:cat>
            <c:strRef>
              <c:f>List1!$A$2:$A$26</c:f>
              <c:strCache>
                <c:ptCount val="25"/>
                <c:pt idx="0">
                  <c:v>Finland</c:v>
                </c:pt>
                <c:pt idx="1">
                  <c:v>Austria</c:v>
                </c:pt>
                <c:pt idx="2">
                  <c:v>Latvia</c:v>
                </c:pt>
                <c:pt idx="3">
                  <c:v>Romania</c:v>
                </c:pt>
                <c:pt idx="4">
                  <c:v>Luxembourg</c:v>
                </c:pt>
                <c:pt idx="5">
                  <c:v>France</c:v>
                </c:pt>
                <c:pt idx="6">
                  <c:v>Slovakia</c:v>
                </c:pt>
                <c:pt idx="7">
                  <c:v>Czech Republic</c:v>
                </c:pt>
                <c:pt idx="8">
                  <c:v>EU</c:v>
                </c:pt>
                <c:pt idx="9">
                  <c:v>Liberecký kraj</c:v>
                </c:pt>
                <c:pt idx="10">
                  <c:v>Belgium</c:v>
                </c:pt>
                <c:pt idx="11">
                  <c:v>Slovenia</c:v>
                </c:pt>
                <c:pt idx="12">
                  <c:v>Croatia</c:v>
                </c:pt>
                <c:pt idx="13">
                  <c:v>United Kingdom</c:v>
                </c:pt>
                <c:pt idx="14">
                  <c:v>Germany</c:v>
                </c:pt>
                <c:pt idx="15">
                  <c:v>Sweden</c:v>
                </c:pt>
                <c:pt idx="16">
                  <c:v>Denmark</c:v>
                </c:pt>
                <c:pt idx="17">
                  <c:v>Malta</c:v>
                </c:pt>
                <c:pt idx="18">
                  <c:v>Italy</c:v>
                </c:pt>
                <c:pt idx="19">
                  <c:v>Ireland</c:v>
                </c:pt>
                <c:pt idx="20">
                  <c:v>Bulgaria</c:v>
                </c:pt>
                <c:pt idx="21">
                  <c:v>Spain</c:v>
                </c:pt>
                <c:pt idx="22">
                  <c:v>Lithuania</c:v>
                </c:pt>
                <c:pt idx="23">
                  <c:v>Cyprus</c:v>
                </c:pt>
                <c:pt idx="24">
                  <c:v>Netherlands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182</c:v>
                </c:pt>
                <c:pt idx="1">
                  <c:v>103</c:v>
                </c:pt>
                <c:pt idx="2">
                  <c:v>96</c:v>
                </c:pt>
                <c:pt idx="3">
                  <c:v>93</c:v>
                </c:pt>
                <c:pt idx="4">
                  <c:v>80</c:v>
                </c:pt>
                <c:pt idx="5">
                  <c:v>51</c:v>
                </c:pt>
                <c:pt idx="6">
                  <c:v>51</c:v>
                </c:pt>
                <c:pt idx="7">
                  <c:v>44</c:v>
                </c:pt>
                <c:pt idx="8">
                  <c:v>42</c:v>
                </c:pt>
                <c:pt idx="9">
                  <c:v>34.245487986864248</c:v>
                </c:pt>
                <c:pt idx="10">
                  <c:v>33</c:v>
                </c:pt>
                <c:pt idx="11">
                  <c:v>27</c:v>
                </c:pt>
                <c:pt idx="12">
                  <c:v>26</c:v>
                </c:pt>
                <c:pt idx="13">
                  <c:v>26</c:v>
                </c:pt>
                <c:pt idx="14">
                  <c:v>24</c:v>
                </c:pt>
                <c:pt idx="15">
                  <c:v>21</c:v>
                </c:pt>
                <c:pt idx="16">
                  <c:v>20</c:v>
                </c:pt>
                <c:pt idx="17">
                  <c:v>18</c:v>
                </c:pt>
                <c:pt idx="18">
                  <c:v>15</c:v>
                </c:pt>
                <c:pt idx="19">
                  <c:v>12</c:v>
                </c:pt>
                <c:pt idx="20">
                  <c:v>11</c:v>
                </c:pt>
                <c:pt idx="21">
                  <c:v>10</c:v>
                </c:pt>
                <c:pt idx="22">
                  <c:v>7</c:v>
                </c:pt>
                <c:pt idx="23">
                  <c:v>5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1697408"/>
        <c:axId val="411691528"/>
      </c:barChart>
      <c:catAx>
        <c:axId val="4116974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91528"/>
        <c:crosses val="autoZero"/>
        <c:auto val="1"/>
        <c:lblAlgn val="ctr"/>
        <c:lblOffset val="100"/>
        <c:noMultiLvlLbl val="0"/>
      </c:catAx>
      <c:valAx>
        <c:axId val="41169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6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7C-41C6-BE96-806CB13B5CE6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7C-41C6-BE96-806CB13B5CE6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FE-4460-ACB9-8874CAC311E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C92-4475-A0C4-1E5D85D5601C}"/>
              </c:ext>
            </c:extLst>
          </c:dPt>
          <c:dPt>
            <c:idx val="2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7C-41C6-BE96-806CB13B5CE6}"/>
              </c:ext>
            </c:extLst>
          </c:dPt>
          <c:dPt>
            <c:idx val="2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FC4-4828-B749-6E8C23A01BBC}"/>
              </c:ext>
            </c:extLst>
          </c:dPt>
          <c:cat>
            <c:strRef>
              <c:f>List1!$A$2:$A$26</c:f>
              <c:strCache>
                <c:ptCount val="25"/>
                <c:pt idx="0">
                  <c:v>Germany</c:v>
                </c:pt>
                <c:pt idx="1">
                  <c:v>Austria</c:v>
                </c:pt>
                <c:pt idx="2">
                  <c:v>Romania</c:v>
                </c:pt>
                <c:pt idx="3">
                  <c:v>France</c:v>
                </c:pt>
                <c:pt idx="4">
                  <c:v>Finland</c:v>
                </c:pt>
                <c:pt idx="5">
                  <c:v>Lithuania</c:v>
                </c:pt>
                <c:pt idx="6">
                  <c:v>Luxembourg</c:v>
                </c:pt>
                <c:pt idx="7">
                  <c:v>Sweden</c:v>
                </c:pt>
                <c:pt idx="8">
                  <c:v>EU</c:v>
                </c:pt>
                <c:pt idx="9">
                  <c:v>Croatia</c:v>
                </c:pt>
                <c:pt idx="10">
                  <c:v>Denmark</c:v>
                </c:pt>
                <c:pt idx="11">
                  <c:v>Bulgaria</c:v>
                </c:pt>
                <c:pt idx="12">
                  <c:v>Slovakia</c:v>
                </c:pt>
                <c:pt idx="13">
                  <c:v>Malta</c:v>
                </c:pt>
                <c:pt idx="14">
                  <c:v>Slovenia</c:v>
                </c:pt>
                <c:pt idx="15">
                  <c:v>Italy</c:v>
                </c:pt>
                <c:pt idx="16">
                  <c:v>Latvia</c:v>
                </c:pt>
                <c:pt idx="17">
                  <c:v>Spain</c:v>
                </c:pt>
                <c:pt idx="18">
                  <c:v>Belgium</c:v>
                </c:pt>
                <c:pt idx="19">
                  <c:v>Czech Republic</c:v>
                </c:pt>
                <c:pt idx="20">
                  <c:v>United Kingdom</c:v>
                </c:pt>
                <c:pt idx="21">
                  <c:v>Liberecký kraj</c:v>
                </c:pt>
                <c:pt idx="22">
                  <c:v>Cyprus</c:v>
                </c:pt>
                <c:pt idx="23">
                  <c:v>Ireland</c:v>
                </c:pt>
                <c:pt idx="24">
                  <c:v>Netherlands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458</c:v>
                </c:pt>
                <c:pt idx="1">
                  <c:v>407</c:v>
                </c:pt>
                <c:pt idx="2">
                  <c:v>406</c:v>
                </c:pt>
                <c:pt idx="3">
                  <c:v>309</c:v>
                </c:pt>
                <c:pt idx="4">
                  <c:v>236</c:v>
                </c:pt>
                <c:pt idx="5">
                  <c:v>216</c:v>
                </c:pt>
                <c:pt idx="6">
                  <c:v>213</c:v>
                </c:pt>
                <c:pt idx="7">
                  <c:v>182</c:v>
                </c:pt>
                <c:pt idx="8">
                  <c:v>155</c:v>
                </c:pt>
                <c:pt idx="9">
                  <c:v>153</c:v>
                </c:pt>
                <c:pt idx="10">
                  <c:v>146</c:v>
                </c:pt>
                <c:pt idx="11">
                  <c:v>136</c:v>
                </c:pt>
                <c:pt idx="12">
                  <c:v>119</c:v>
                </c:pt>
                <c:pt idx="13">
                  <c:v>111</c:v>
                </c:pt>
                <c:pt idx="14">
                  <c:v>87</c:v>
                </c:pt>
                <c:pt idx="15">
                  <c:v>83</c:v>
                </c:pt>
                <c:pt idx="16">
                  <c:v>69</c:v>
                </c:pt>
                <c:pt idx="17">
                  <c:v>56</c:v>
                </c:pt>
                <c:pt idx="18">
                  <c:v>52</c:v>
                </c:pt>
                <c:pt idx="19">
                  <c:v>51</c:v>
                </c:pt>
                <c:pt idx="20">
                  <c:v>34</c:v>
                </c:pt>
                <c:pt idx="21">
                  <c:v>32.657948808665246</c:v>
                </c:pt>
                <c:pt idx="22">
                  <c:v>28</c:v>
                </c:pt>
                <c:pt idx="23">
                  <c:v>10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7683512"/>
        <c:axId val="577683904"/>
      </c:barChart>
      <c:catAx>
        <c:axId val="5776835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7683904"/>
        <c:crosses val="autoZero"/>
        <c:auto val="1"/>
        <c:lblAlgn val="ctr"/>
        <c:lblOffset val="100"/>
        <c:noMultiLvlLbl val="0"/>
      </c:catAx>
      <c:valAx>
        <c:axId val="57768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768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25–49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6-4B27-972F-70F29AD0C92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0C5-4FF3-AB86-148D4F717C94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8-4122-A476-EDC3F62E7397}"/>
              </c:ext>
            </c:extLst>
          </c:dPt>
          <c:dPt>
            <c:idx val="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A38-4D4D-B7A2-2CAB9B5BF1E0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C5-4FF3-AB86-148D4F717C94}"/>
              </c:ext>
            </c:extLst>
          </c:dPt>
          <c:cat>
            <c:strRef>
              <c:f>List1!$A$2:$A$31</c:f>
              <c:strCache>
                <c:ptCount val="30"/>
                <c:pt idx="0">
                  <c:v>Luxembourg</c:v>
                </c:pt>
                <c:pt idx="1">
                  <c:v>Slovakia</c:v>
                </c:pt>
                <c:pt idx="2">
                  <c:v>Romania</c:v>
                </c:pt>
                <c:pt idx="3">
                  <c:v>Poland</c:v>
                </c:pt>
                <c:pt idx="4">
                  <c:v>Czech Republic</c:v>
                </c:pt>
                <c:pt idx="5">
                  <c:v>Cyprus</c:v>
                </c:pt>
                <c:pt idx="6">
                  <c:v>Liberecký kraj</c:v>
                </c:pt>
                <c:pt idx="7">
                  <c:v>Spain</c:v>
                </c:pt>
                <c:pt idx="8">
                  <c:v>Ireland</c:v>
                </c:pt>
                <c:pt idx="9">
                  <c:v>Malta</c:v>
                </c:pt>
                <c:pt idx="10">
                  <c:v>Hungary</c:v>
                </c:pt>
                <c:pt idx="11">
                  <c:v>Bulgaria</c:v>
                </c:pt>
                <c:pt idx="12">
                  <c:v>Estonia</c:v>
                </c:pt>
                <c:pt idx="13">
                  <c:v>Slovenia</c:v>
                </c:pt>
                <c:pt idx="14">
                  <c:v>Austria</c:v>
                </c:pt>
                <c:pt idx="15">
                  <c:v>Greece</c:v>
                </c:pt>
                <c:pt idx="16">
                  <c:v>Latvia</c:v>
                </c:pt>
                <c:pt idx="17">
                  <c:v>European Union (28)</c:v>
                </c:pt>
                <c:pt idx="18">
                  <c:v>Portugal</c:v>
                </c:pt>
                <c:pt idx="19">
                  <c:v>Italy</c:v>
                </c:pt>
                <c:pt idx="20">
                  <c:v>United Kingdom</c:v>
                </c:pt>
                <c:pt idx="21">
                  <c:v>Croatia</c:v>
                </c:pt>
                <c:pt idx="22">
                  <c:v>Belgium</c:v>
                </c:pt>
                <c:pt idx="23">
                  <c:v>Sweden</c:v>
                </c:pt>
                <c:pt idx="24">
                  <c:v>Lithuania</c:v>
                </c:pt>
                <c:pt idx="25">
                  <c:v>Germany</c:v>
                </c:pt>
                <c:pt idx="26">
                  <c:v>Netherlands</c:v>
                </c:pt>
                <c:pt idx="27">
                  <c:v>Denmark</c:v>
                </c:pt>
                <c:pt idx="28">
                  <c:v>France</c:v>
                </c:pt>
                <c:pt idx="29">
                  <c:v>Finland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0.38159233544450594</c:v>
                </c:pt>
                <c:pt idx="1">
                  <c:v>0.38141364767596081</c:v>
                </c:pt>
                <c:pt idx="2">
                  <c:v>0.37266267400041231</c:v>
                </c:pt>
                <c:pt idx="3">
                  <c:v>0.3686650323108831</c:v>
                </c:pt>
                <c:pt idx="4">
                  <c:v>0.36790766834108152</c:v>
                </c:pt>
                <c:pt idx="5">
                  <c:v>0.36461660127140555</c:v>
                </c:pt>
                <c:pt idx="6">
                  <c:v>0.36351698893711987</c:v>
                </c:pt>
                <c:pt idx="7">
                  <c:v>0.36326909133299967</c:v>
                </c:pt>
                <c:pt idx="8">
                  <c:v>0.36182868302976579</c:v>
                </c:pt>
                <c:pt idx="9">
                  <c:v>0.36022176985728782</c:v>
                </c:pt>
                <c:pt idx="10">
                  <c:v>0.3588809500650213</c:v>
                </c:pt>
                <c:pt idx="11">
                  <c:v>0.3543486289998154</c:v>
                </c:pt>
                <c:pt idx="12">
                  <c:v>0.34978394463510015</c:v>
                </c:pt>
                <c:pt idx="13">
                  <c:v>0.34887736307992417</c:v>
                </c:pt>
                <c:pt idx="14">
                  <c:v>0.34611270092495439</c:v>
                </c:pt>
                <c:pt idx="15">
                  <c:v>0.34246414416977855</c:v>
                </c:pt>
                <c:pt idx="16">
                  <c:v>0.3417586441011714</c:v>
                </c:pt>
                <c:pt idx="17">
                  <c:v>0.33811406376551395</c:v>
                </c:pt>
                <c:pt idx="18">
                  <c:v>0.33645583575575827</c:v>
                </c:pt>
                <c:pt idx="19">
                  <c:v>0.33387270670658892</c:v>
                </c:pt>
                <c:pt idx="20">
                  <c:v>0.33245584887549529</c:v>
                </c:pt>
                <c:pt idx="21">
                  <c:v>0.33005024056301396</c:v>
                </c:pt>
                <c:pt idx="22">
                  <c:v>0.32915229550534469</c:v>
                </c:pt>
                <c:pt idx="23">
                  <c:v>0.32785761258481988</c:v>
                </c:pt>
                <c:pt idx="24">
                  <c:v>0.32692885715248826</c:v>
                </c:pt>
                <c:pt idx="25">
                  <c:v>0.32388792551210771</c:v>
                </c:pt>
                <c:pt idx="26">
                  <c:v>0.32180222740300374</c:v>
                </c:pt>
                <c:pt idx="27">
                  <c:v>0.3182938816988472</c:v>
                </c:pt>
                <c:pt idx="28">
                  <c:v>0.31446191015930164</c:v>
                </c:pt>
                <c:pt idx="29">
                  <c:v>0.31173494725071171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759439424"/>
        <c:axId val="759444912"/>
      </c:barChart>
      <c:catAx>
        <c:axId val="759439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9444912"/>
        <c:crosses val="autoZero"/>
        <c:auto val="1"/>
        <c:lblAlgn val="ctr"/>
        <c:lblOffset val="100"/>
        <c:noMultiLvlLbl val="0"/>
      </c:catAx>
      <c:valAx>
        <c:axId val="75944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25–49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943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AF-4E34-B315-53B221659B9C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AF-4E34-B315-53B221659B9C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99D-4854-A98E-FA718DCBB287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68-46A6-A7B2-C11FCBB5D2E5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AF-4E34-B315-53B221659B9C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AF-4E34-B315-53B221659B9C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Germany</c:v>
                </c:pt>
                <c:pt idx="4">
                  <c:v>Slovakia</c:v>
                </c:pt>
                <c:pt idx="5">
                  <c:v>Lithuania</c:v>
                </c:pt>
                <c:pt idx="6">
                  <c:v>Finland</c:v>
                </c:pt>
                <c:pt idx="7">
                  <c:v>Romania</c:v>
                </c:pt>
                <c:pt idx="8">
                  <c:v>Liberecký kraj</c:v>
                </c:pt>
                <c:pt idx="9">
                  <c:v>Czech Republic</c:v>
                </c:pt>
                <c:pt idx="10">
                  <c:v>Luxembourg</c:v>
                </c:pt>
                <c:pt idx="11">
                  <c:v>Croatia</c:v>
                </c:pt>
                <c:pt idx="12">
                  <c:v>EU</c:v>
                </c:pt>
                <c:pt idx="13">
                  <c:v>Latvia</c:v>
                </c:pt>
                <c:pt idx="14">
                  <c:v>Slovenia</c:v>
                </c:pt>
                <c:pt idx="15">
                  <c:v>Ireland</c:v>
                </c:pt>
                <c:pt idx="16">
                  <c:v>Denmark</c:v>
                </c:pt>
                <c:pt idx="17">
                  <c:v>France</c:v>
                </c:pt>
                <c:pt idx="18">
                  <c:v>Sweden</c:v>
                </c:pt>
                <c:pt idx="19">
                  <c:v>Netherlands</c:v>
                </c:pt>
                <c:pt idx="20">
                  <c:v>Italy</c:v>
                </c:pt>
                <c:pt idx="21">
                  <c:v>United Kingdom</c:v>
                </c:pt>
                <c:pt idx="22">
                  <c:v>Spain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1216</c:v>
                </c:pt>
                <c:pt idx="1">
                  <c:v>1139</c:v>
                </c:pt>
                <c:pt idx="2">
                  <c:v>1003</c:v>
                </c:pt>
                <c:pt idx="3">
                  <c:v>1000</c:v>
                </c:pt>
                <c:pt idx="4">
                  <c:v>802</c:v>
                </c:pt>
                <c:pt idx="5">
                  <c:v>736</c:v>
                </c:pt>
                <c:pt idx="6">
                  <c:v>717</c:v>
                </c:pt>
                <c:pt idx="7">
                  <c:v>673</c:v>
                </c:pt>
                <c:pt idx="8">
                  <c:v>649.07673257222166</c:v>
                </c:pt>
                <c:pt idx="9">
                  <c:v>626</c:v>
                </c:pt>
                <c:pt idx="10">
                  <c:v>622</c:v>
                </c:pt>
                <c:pt idx="11">
                  <c:v>588</c:v>
                </c:pt>
                <c:pt idx="12">
                  <c:v>568</c:v>
                </c:pt>
                <c:pt idx="13">
                  <c:v>504</c:v>
                </c:pt>
                <c:pt idx="14">
                  <c:v>426</c:v>
                </c:pt>
                <c:pt idx="15">
                  <c:v>415</c:v>
                </c:pt>
                <c:pt idx="16">
                  <c:v>390</c:v>
                </c:pt>
                <c:pt idx="17">
                  <c:v>389</c:v>
                </c:pt>
                <c:pt idx="18">
                  <c:v>374</c:v>
                </c:pt>
                <c:pt idx="19">
                  <c:v>330</c:v>
                </c:pt>
                <c:pt idx="20">
                  <c:v>295</c:v>
                </c:pt>
                <c:pt idx="21">
                  <c:v>288</c:v>
                </c:pt>
                <c:pt idx="22">
                  <c:v>252</c:v>
                </c:pt>
                <c:pt idx="23">
                  <c:v>172</c:v>
                </c:pt>
                <c:pt idx="2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802803184"/>
        <c:axId val="802801224"/>
      </c:barChart>
      <c:catAx>
        <c:axId val="8028031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2801224"/>
        <c:crosses val="autoZero"/>
        <c:auto val="1"/>
        <c:lblAlgn val="ctr"/>
        <c:lblOffset val="100"/>
        <c:noMultiLvlLbl val="0"/>
      </c:catAx>
      <c:valAx>
        <c:axId val="80280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280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59B-4FA2-A6B2-17025DA8C5E5}"/>
              </c:ext>
            </c:extLst>
          </c:dPt>
          <c:dPt>
            <c:idx val="7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A2-49E3-AACD-7367F0BA3FF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A2-49E3-AACD-7367F0BA3FF0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8-413F-B062-90DC48394CAE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A2-49E3-AACD-7367F0BA3FF0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Lithuania</c:v>
                </c:pt>
                <c:pt idx="2">
                  <c:v>Germany</c:v>
                </c:pt>
                <c:pt idx="3">
                  <c:v>Austria</c:v>
                </c:pt>
                <c:pt idx="4">
                  <c:v>Latvia</c:v>
                </c:pt>
                <c:pt idx="5">
                  <c:v>Romania</c:v>
                </c:pt>
                <c:pt idx="6">
                  <c:v>Slovakia</c:v>
                </c:pt>
                <c:pt idx="7">
                  <c:v>Liberecký kraj</c:v>
                </c:pt>
                <c:pt idx="8">
                  <c:v>Czech Republic</c:v>
                </c:pt>
                <c:pt idx="9">
                  <c:v>Finland</c:v>
                </c:pt>
                <c:pt idx="10">
                  <c:v>EU</c:v>
                </c:pt>
                <c:pt idx="11">
                  <c:v>Croatia</c:v>
                </c:pt>
                <c:pt idx="12">
                  <c:v>Slovenia</c:v>
                </c:pt>
                <c:pt idx="13">
                  <c:v>France</c:v>
                </c:pt>
                <c:pt idx="14">
                  <c:v>Belgium</c:v>
                </c:pt>
                <c:pt idx="15">
                  <c:v>Italy</c:v>
                </c:pt>
                <c:pt idx="16">
                  <c:v>Sweden</c:v>
                </c:pt>
                <c:pt idx="17">
                  <c:v>Denmark</c:v>
                </c:pt>
                <c:pt idx="18">
                  <c:v>Luxembourg</c:v>
                </c:pt>
                <c:pt idx="19">
                  <c:v>Malta</c:v>
                </c:pt>
                <c:pt idx="20">
                  <c:v>Netherlands</c:v>
                </c:pt>
                <c:pt idx="21">
                  <c:v>Spain</c:v>
                </c:pt>
                <c:pt idx="22">
                  <c:v>United Kingdom</c:v>
                </c:pt>
                <c:pt idx="23">
                  <c:v>Ireland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4548.1000000000004</c:v>
                </c:pt>
                <c:pt idx="1">
                  <c:v>4193.1000000000004</c:v>
                </c:pt>
                <c:pt idx="2">
                  <c:v>3765</c:v>
                </c:pt>
                <c:pt idx="3">
                  <c:v>3355.1</c:v>
                </c:pt>
                <c:pt idx="4">
                  <c:v>3193.2</c:v>
                </c:pt>
                <c:pt idx="5">
                  <c:v>2872.9</c:v>
                </c:pt>
                <c:pt idx="6">
                  <c:v>2845.8</c:v>
                </c:pt>
                <c:pt idx="7">
                  <c:v>2774.1113182471754</c:v>
                </c:pt>
                <c:pt idx="8">
                  <c:v>2608</c:v>
                </c:pt>
                <c:pt idx="9">
                  <c:v>2551.8000000000002</c:v>
                </c:pt>
                <c:pt idx="10">
                  <c:v>2259.4</c:v>
                </c:pt>
                <c:pt idx="11">
                  <c:v>2107.1999999999998</c:v>
                </c:pt>
                <c:pt idx="12">
                  <c:v>2096.1999999999998</c:v>
                </c:pt>
                <c:pt idx="13">
                  <c:v>1951.3</c:v>
                </c:pt>
                <c:pt idx="14">
                  <c:v>1920.6</c:v>
                </c:pt>
                <c:pt idx="15">
                  <c:v>1856.6</c:v>
                </c:pt>
                <c:pt idx="16">
                  <c:v>1848.5</c:v>
                </c:pt>
                <c:pt idx="17">
                  <c:v>1528.2</c:v>
                </c:pt>
                <c:pt idx="18">
                  <c:v>1462.8</c:v>
                </c:pt>
                <c:pt idx="19">
                  <c:v>1445.5</c:v>
                </c:pt>
                <c:pt idx="20">
                  <c:v>1379.8</c:v>
                </c:pt>
                <c:pt idx="21">
                  <c:v>1298.3</c:v>
                </c:pt>
                <c:pt idx="22">
                  <c:v>1178</c:v>
                </c:pt>
                <c:pt idx="23">
                  <c:v>1147.5</c:v>
                </c:pt>
                <c:pt idx="24">
                  <c:v>812.3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802781232"/>
        <c:axId val="802784368"/>
      </c:barChart>
      <c:catAx>
        <c:axId val="8027812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2784368"/>
        <c:crosses val="autoZero"/>
        <c:auto val="1"/>
        <c:lblAlgn val="ctr"/>
        <c:lblOffset val="100"/>
        <c:noMultiLvlLbl val="0"/>
      </c:catAx>
      <c:valAx>
        <c:axId val="80278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278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E35-439C-A82B-97EA88E0D10E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5F-494E-BF6F-18475DF244A1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C-48BC-A20C-EB011C70CED5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C-48BC-A20C-EB011C70CED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E5F-494E-BF6F-18475DF244A1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8B-47F1-B84F-9E670272EBDC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8B-47F1-B84F-9E670272EBDC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8B-47F1-B84F-9E670272EBDC}"/>
              </c:ext>
            </c:extLst>
          </c:dPt>
          <c:cat>
            <c:strRef>
              <c:f>List1!$A$2:$A$26</c:f>
              <c:strCache>
                <c:ptCount val="25"/>
                <c:pt idx="0">
                  <c:v>Germany</c:v>
                </c:pt>
                <c:pt idx="1">
                  <c:v>Lithuania</c:v>
                </c:pt>
                <c:pt idx="2">
                  <c:v>Liberecký kraj</c:v>
                </c:pt>
                <c:pt idx="3">
                  <c:v>Sweden</c:v>
                </c:pt>
                <c:pt idx="4">
                  <c:v>Finland</c:v>
                </c:pt>
                <c:pt idx="5">
                  <c:v>Croatia</c:v>
                </c:pt>
                <c:pt idx="6">
                  <c:v>Slovakia</c:v>
                </c:pt>
                <c:pt idx="7">
                  <c:v>Italy</c:v>
                </c:pt>
                <c:pt idx="8">
                  <c:v>Latvia</c:v>
                </c:pt>
                <c:pt idx="9">
                  <c:v>Czech Republic</c:v>
                </c:pt>
                <c:pt idx="10">
                  <c:v>Austria</c:v>
                </c:pt>
                <c:pt idx="11">
                  <c:v>Slovenia</c:v>
                </c:pt>
                <c:pt idx="12">
                  <c:v>EU</c:v>
                </c:pt>
                <c:pt idx="13">
                  <c:v>Netherlands</c:v>
                </c:pt>
                <c:pt idx="14">
                  <c:v>Denmark</c:v>
                </c:pt>
                <c:pt idx="15">
                  <c:v>Malta</c:v>
                </c:pt>
                <c:pt idx="16">
                  <c:v>United Kingdom</c:v>
                </c:pt>
                <c:pt idx="17">
                  <c:v>Bulgaria</c:v>
                </c:pt>
                <c:pt idx="18">
                  <c:v>France</c:v>
                </c:pt>
                <c:pt idx="19">
                  <c:v>Belgium</c:v>
                </c:pt>
                <c:pt idx="20">
                  <c:v>Ireland</c:v>
                </c:pt>
                <c:pt idx="21">
                  <c:v>Spain</c:v>
                </c:pt>
                <c:pt idx="22">
                  <c:v>Romania</c:v>
                </c:pt>
                <c:pt idx="23">
                  <c:v>Cyprus</c:v>
                </c:pt>
                <c:pt idx="24">
                  <c:v>Luxembourg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285</c:v>
                </c:pt>
                <c:pt idx="1">
                  <c:v>282</c:v>
                </c:pt>
                <c:pt idx="2">
                  <c:v>266.25299931509028</c:v>
                </c:pt>
                <c:pt idx="3">
                  <c:v>262</c:v>
                </c:pt>
                <c:pt idx="4">
                  <c:v>256</c:v>
                </c:pt>
                <c:pt idx="5">
                  <c:v>234</c:v>
                </c:pt>
                <c:pt idx="6">
                  <c:v>221</c:v>
                </c:pt>
                <c:pt idx="7">
                  <c:v>199</c:v>
                </c:pt>
                <c:pt idx="8">
                  <c:v>198</c:v>
                </c:pt>
                <c:pt idx="9">
                  <c:v>197</c:v>
                </c:pt>
                <c:pt idx="10">
                  <c:v>195</c:v>
                </c:pt>
                <c:pt idx="11">
                  <c:v>185</c:v>
                </c:pt>
                <c:pt idx="12">
                  <c:v>181</c:v>
                </c:pt>
                <c:pt idx="13">
                  <c:v>175</c:v>
                </c:pt>
                <c:pt idx="14">
                  <c:v>174</c:v>
                </c:pt>
                <c:pt idx="15">
                  <c:v>165</c:v>
                </c:pt>
                <c:pt idx="16">
                  <c:v>161</c:v>
                </c:pt>
                <c:pt idx="17">
                  <c:v>159</c:v>
                </c:pt>
                <c:pt idx="18">
                  <c:v>159</c:v>
                </c:pt>
                <c:pt idx="19">
                  <c:v>148</c:v>
                </c:pt>
                <c:pt idx="20">
                  <c:v>128</c:v>
                </c:pt>
                <c:pt idx="21">
                  <c:v>119</c:v>
                </c:pt>
                <c:pt idx="22">
                  <c:v>99</c:v>
                </c:pt>
                <c:pt idx="23">
                  <c:v>94</c:v>
                </c:pt>
                <c:pt idx="2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200424"/>
        <c:axId val="578202776"/>
      </c:barChart>
      <c:catAx>
        <c:axId val="578200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202776"/>
        <c:crosses val="autoZero"/>
        <c:auto val="1"/>
        <c:lblAlgn val="ctr"/>
        <c:lblOffset val="100"/>
        <c:noMultiLvlLbl val="0"/>
      </c:catAx>
      <c:valAx>
        <c:axId val="57820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20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B05-4F3E-BCF1-2BD905A5846F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0F-45C4-A815-2D969E5597DF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0F-45C4-A815-2D969E5597DF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B05-4F3E-BCF1-2BD905A5846F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F4-4E57-B18B-4409CC4B4061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0F-45C4-A815-2D969E5597DF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0F-45C4-A815-2D969E5597DF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Lithuania</c:v>
                </c:pt>
                <c:pt idx="2">
                  <c:v>Latvia</c:v>
                </c:pt>
                <c:pt idx="3">
                  <c:v>Germany</c:v>
                </c:pt>
                <c:pt idx="4">
                  <c:v>Romania</c:v>
                </c:pt>
                <c:pt idx="5">
                  <c:v>Austria</c:v>
                </c:pt>
                <c:pt idx="6">
                  <c:v>Slovakia</c:v>
                </c:pt>
                <c:pt idx="7">
                  <c:v>Finland</c:v>
                </c:pt>
                <c:pt idx="8">
                  <c:v>Liberecký kraj</c:v>
                </c:pt>
                <c:pt idx="9">
                  <c:v>Czech Republic</c:v>
                </c:pt>
                <c:pt idx="10">
                  <c:v>Croatia</c:v>
                </c:pt>
                <c:pt idx="11">
                  <c:v>EU</c:v>
                </c:pt>
                <c:pt idx="12">
                  <c:v>Italy</c:v>
                </c:pt>
                <c:pt idx="13">
                  <c:v>Sweden</c:v>
                </c:pt>
                <c:pt idx="14">
                  <c:v>Belgium</c:v>
                </c:pt>
                <c:pt idx="15">
                  <c:v>Slovenia</c:v>
                </c:pt>
                <c:pt idx="16">
                  <c:v>France</c:v>
                </c:pt>
                <c:pt idx="17">
                  <c:v>Netherlands</c:v>
                </c:pt>
                <c:pt idx="18">
                  <c:v>Denmark</c:v>
                </c:pt>
                <c:pt idx="19">
                  <c:v>Spain</c:v>
                </c:pt>
                <c:pt idx="20">
                  <c:v>United Kingdom</c:v>
                </c:pt>
                <c:pt idx="21">
                  <c:v>Luxembourg</c:v>
                </c:pt>
                <c:pt idx="22">
                  <c:v>Malta</c:v>
                </c:pt>
                <c:pt idx="23">
                  <c:v>Ireland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896</c:v>
                </c:pt>
                <c:pt idx="1">
                  <c:v>815</c:v>
                </c:pt>
                <c:pt idx="2">
                  <c:v>707</c:v>
                </c:pt>
                <c:pt idx="3">
                  <c:v>552</c:v>
                </c:pt>
                <c:pt idx="4">
                  <c:v>536</c:v>
                </c:pt>
                <c:pt idx="5">
                  <c:v>515</c:v>
                </c:pt>
                <c:pt idx="6">
                  <c:v>492</c:v>
                </c:pt>
                <c:pt idx="7">
                  <c:v>487</c:v>
                </c:pt>
                <c:pt idx="8">
                  <c:v>468.09726625753518</c:v>
                </c:pt>
                <c:pt idx="9">
                  <c:v>463</c:v>
                </c:pt>
                <c:pt idx="10">
                  <c:v>400</c:v>
                </c:pt>
                <c:pt idx="11">
                  <c:v>387</c:v>
                </c:pt>
                <c:pt idx="12">
                  <c:v>380</c:v>
                </c:pt>
                <c:pt idx="13">
                  <c:v>332</c:v>
                </c:pt>
                <c:pt idx="14">
                  <c:v>265</c:v>
                </c:pt>
                <c:pt idx="15">
                  <c:v>251</c:v>
                </c:pt>
                <c:pt idx="16">
                  <c:v>248</c:v>
                </c:pt>
                <c:pt idx="17">
                  <c:v>234</c:v>
                </c:pt>
                <c:pt idx="18">
                  <c:v>230</c:v>
                </c:pt>
                <c:pt idx="19">
                  <c:v>227</c:v>
                </c:pt>
                <c:pt idx="20">
                  <c:v>211</c:v>
                </c:pt>
                <c:pt idx="21">
                  <c:v>194</c:v>
                </c:pt>
                <c:pt idx="22">
                  <c:v>194</c:v>
                </c:pt>
                <c:pt idx="23">
                  <c:v>157</c:v>
                </c:pt>
                <c:pt idx="24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165928"/>
        <c:axId val="578171808"/>
      </c:barChart>
      <c:catAx>
        <c:axId val="578165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171808"/>
        <c:crosses val="autoZero"/>
        <c:auto val="1"/>
        <c:lblAlgn val="ctr"/>
        <c:lblOffset val="100"/>
        <c:noMultiLvlLbl val="0"/>
      </c:catAx>
      <c:valAx>
        <c:axId val="5781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16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5B-4E8D-8AC2-77DED5046A97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5B-4E8D-8AC2-77DED5046A97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424-4AF0-A0C0-08439C12B3A4}"/>
              </c:ext>
            </c:extLst>
          </c:dPt>
          <c:dPt>
            <c:idx val="1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7A-4BFE-8BFC-42F1DF169735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24-4AF0-A0C0-08439C12B3A4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96-482A-8BC9-45099A27FF31}"/>
              </c:ext>
            </c:extLst>
          </c:dPt>
          <c:dPt>
            <c:idx val="2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96-482A-8BC9-45099A27FF31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Romania</c:v>
                </c:pt>
                <c:pt idx="2">
                  <c:v>Lithuania</c:v>
                </c:pt>
                <c:pt idx="3">
                  <c:v>Latvia</c:v>
                </c:pt>
                <c:pt idx="4">
                  <c:v>Austria</c:v>
                </c:pt>
                <c:pt idx="5">
                  <c:v>Germany</c:v>
                </c:pt>
                <c:pt idx="6">
                  <c:v>Ireland</c:v>
                </c:pt>
                <c:pt idx="7">
                  <c:v>Finland</c:v>
                </c:pt>
                <c:pt idx="8">
                  <c:v>Slovenia</c:v>
                </c:pt>
                <c:pt idx="9">
                  <c:v>United Kingdom</c:v>
                </c:pt>
                <c:pt idx="10">
                  <c:v>EU</c:v>
                </c:pt>
                <c:pt idx="11">
                  <c:v>Denmark</c:v>
                </c:pt>
                <c:pt idx="12">
                  <c:v>Slovakia</c:v>
                </c:pt>
                <c:pt idx="13">
                  <c:v>Belgium</c:v>
                </c:pt>
                <c:pt idx="14">
                  <c:v>Spain</c:v>
                </c:pt>
                <c:pt idx="15">
                  <c:v>Liberecký kraj</c:v>
                </c:pt>
                <c:pt idx="16">
                  <c:v>Czech Republic</c:v>
                </c:pt>
                <c:pt idx="17">
                  <c:v>Malta</c:v>
                </c:pt>
                <c:pt idx="18">
                  <c:v>France</c:v>
                </c:pt>
                <c:pt idx="19">
                  <c:v>Luxembourg</c:v>
                </c:pt>
                <c:pt idx="20">
                  <c:v>Sweden</c:v>
                </c:pt>
                <c:pt idx="21">
                  <c:v>Italy</c:v>
                </c:pt>
                <c:pt idx="22">
                  <c:v>Croatia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2985</c:v>
                </c:pt>
                <c:pt idx="1">
                  <c:v>2358</c:v>
                </c:pt>
                <c:pt idx="2">
                  <c:v>2340</c:v>
                </c:pt>
                <c:pt idx="3">
                  <c:v>1708</c:v>
                </c:pt>
                <c:pt idx="4">
                  <c:v>1626</c:v>
                </c:pt>
                <c:pt idx="5">
                  <c:v>1602</c:v>
                </c:pt>
                <c:pt idx="6">
                  <c:v>1592</c:v>
                </c:pt>
                <c:pt idx="7">
                  <c:v>1492</c:v>
                </c:pt>
                <c:pt idx="8">
                  <c:v>1470</c:v>
                </c:pt>
                <c:pt idx="9">
                  <c:v>1463</c:v>
                </c:pt>
                <c:pt idx="10">
                  <c:v>1442</c:v>
                </c:pt>
                <c:pt idx="11">
                  <c:v>1427</c:v>
                </c:pt>
                <c:pt idx="12">
                  <c:v>1423</c:v>
                </c:pt>
                <c:pt idx="13">
                  <c:v>1341</c:v>
                </c:pt>
                <c:pt idx="14">
                  <c:v>1263</c:v>
                </c:pt>
                <c:pt idx="15">
                  <c:v>1250.3004984873021</c:v>
                </c:pt>
                <c:pt idx="16">
                  <c:v>1244</c:v>
                </c:pt>
                <c:pt idx="17">
                  <c:v>1230</c:v>
                </c:pt>
                <c:pt idx="18">
                  <c:v>1068</c:v>
                </c:pt>
                <c:pt idx="19">
                  <c:v>1025</c:v>
                </c:pt>
                <c:pt idx="20">
                  <c:v>1007</c:v>
                </c:pt>
                <c:pt idx="21">
                  <c:v>973</c:v>
                </c:pt>
                <c:pt idx="22">
                  <c:v>958</c:v>
                </c:pt>
                <c:pt idx="23">
                  <c:v>840</c:v>
                </c:pt>
                <c:pt idx="24">
                  <c:v>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6781016"/>
        <c:axId val="326785328"/>
      </c:barChart>
      <c:catAx>
        <c:axId val="3267810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6785328"/>
        <c:crosses val="autoZero"/>
        <c:auto val="1"/>
        <c:lblAlgn val="ctr"/>
        <c:lblOffset val="100"/>
        <c:noMultiLvlLbl val="0"/>
      </c:catAx>
      <c:valAx>
        <c:axId val="32678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678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5E-47AA-B90D-76AF769B24F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5E-47AA-B90D-76AF769B24F0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098-49BC-B996-47118F61ECBD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1FC-45BA-8AB5-785A9DED8E1C}"/>
              </c:ext>
            </c:extLst>
          </c:dPt>
          <c:dPt>
            <c:idx val="1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BCC-4CEC-9D44-BD84189ADDC0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51-4489-BAF9-621B7D41D385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5E-47AA-B90D-76AF769B24F0}"/>
              </c:ext>
            </c:extLst>
          </c:dPt>
          <c:cat>
            <c:strRef>
              <c:f>List1!$A$2:$A$26</c:f>
              <c:strCache>
                <c:ptCount val="25"/>
                <c:pt idx="0">
                  <c:v>Romania</c:v>
                </c:pt>
                <c:pt idx="1">
                  <c:v>Bulgaria</c:v>
                </c:pt>
                <c:pt idx="2">
                  <c:v>Germany</c:v>
                </c:pt>
                <c:pt idx="3">
                  <c:v>Ireland</c:v>
                </c:pt>
                <c:pt idx="4">
                  <c:v>Austria</c:v>
                </c:pt>
                <c:pt idx="5">
                  <c:v>Belgium</c:v>
                </c:pt>
                <c:pt idx="6">
                  <c:v>United Kingdom</c:v>
                </c:pt>
                <c:pt idx="7">
                  <c:v>Denmark</c:v>
                </c:pt>
                <c:pt idx="8">
                  <c:v>Lithuania</c:v>
                </c:pt>
                <c:pt idx="9">
                  <c:v>Spain</c:v>
                </c:pt>
                <c:pt idx="10">
                  <c:v>EU</c:v>
                </c:pt>
                <c:pt idx="11">
                  <c:v>Netherlands</c:v>
                </c:pt>
                <c:pt idx="12">
                  <c:v>Malta</c:v>
                </c:pt>
                <c:pt idx="13">
                  <c:v>Czech Republic</c:v>
                </c:pt>
                <c:pt idx="14">
                  <c:v>Sweden</c:v>
                </c:pt>
                <c:pt idx="15">
                  <c:v>Latvia</c:v>
                </c:pt>
                <c:pt idx="16">
                  <c:v>Liberecký kraj</c:v>
                </c:pt>
                <c:pt idx="17">
                  <c:v>Finland</c:v>
                </c:pt>
                <c:pt idx="18">
                  <c:v>Luxembourg</c:v>
                </c:pt>
                <c:pt idx="19">
                  <c:v>France</c:v>
                </c:pt>
                <c:pt idx="20">
                  <c:v>Slovakia</c:v>
                </c:pt>
                <c:pt idx="21">
                  <c:v>Slovenia</c:v>
                </c:pt>
                <c:pt idx="22">
                  <c:v>Croatia</c:v>
                </c:pt>
                <c:pt idx="23">
                  <c:v>Italy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454</c:v>
                </c:pt>
                <c:pt idx="1">
                  <c:v>418</c:v>
                </c:pt>
                <c:pt idx="2">
                  <c:v>342</c:v>
                </c:pt>
                <c:pt idx="3">
                  <c:v>336</c:v>
                </c:pt>
                <c:pt idx="4">
                  <c:v>318</c:v>
                </c:pt>
                <c:pt idx="5">
                  <c:v>283</c:v>
                </c:pt>
                <c:pt idx="6">
                  <c:v>255</c:v>
                </c:pt>
                <c:pt idx="7">
                  <c:v>233</c:v>
                </c:pt>
                <c:pt idx="8">
                  <c:v>214</c:v>
                </c:pt>
                <c:pt idx="9">
                  <c:v>212</c:v>
                </c:pt>
                <c:pt idx="10">
                  <c:v>211</c:v>
                </c:pt>
                <c:pt idx="11">
                  <c:v>207</c:v>
                </c:pt>
                <c:pt idx="12">
                  <c:v>181</c:v>
                </c:pt>
                <c:pt idx="13">
                  <c:v>176</c:v>
                </c:pt>
                <c:pt idx="14">
                  <c:v>173</c:v>
                </c:pt>
                <c:pt idx="15">
                  <c:v>170</c:v>
                </c:pt>
                <c:pt idx="16">
                  <c:v>168.50594420026582</c:v>
                </c:pt>
                <c:pt idx="17">
                  <c:v>154</c:v>
                </c:pt>
                <c:pt idx="18">
                  <c:v>146</c:v>
                </c:pt>
                <c:pt idx="19">
                  <c:v>140</c:v>
                </c:pt>
                <c:pt idx="20">
                  <c:v>128</c:v>
                </c:pt>
                <c:pt idx="21">
                  <c:v>115</c:v>
                </c:pt>
                <c:pt idx="22">
                  <c:v>76</c:v>
                </c:pt>
                <c:pt idx="23">
                  <c:v>75</c:v>
                </c:pt>
                <c:pt idx="2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16739584"/>
        <c:axId val="416732528"/>
      </c:barChart>
      <c:catAx>
        <c:axId val="4167395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6732528"/>
        <c:crosses val="autoZero"/>
        <c:auto val="1"/>
        <c:lblAlgn val="ctr"/>
        <c:lblOffset val="100"/>
        <c:noMultiLvlLbl val="0"/>
      </c:catAx>
      <c:valAx>
        <c:axId val="41673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67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AF7-4D52-8A47-CEF275529F12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A-4967-82AE-9244C2DBB4F9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A-4967-82AE-9244C2DBB4F9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7A-4BFE-8BFC-42F1DF169735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733-4131-A8EC-37244E754B78}"/>
              </c:ext>
            </c:extLst>
          </c:dPt>
          <c:dPt>
            <c:idx val="1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31-491B-9A48-91D30C19B83F}"/>
              </c:ext>
            </c:extLst>
          </c:dPt>
          <c:dPt>
            <c:idx val="2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31-491B-9A48-91D30C19B83F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Latvia</c:v>
                </c:pt>
                <c:pt idx="2">
                  <c:v>Lithuania</c:v>
                </c:pt>
                <c:pt idx="3">
                  <c:v>United Kingdom</c:v>
                </c:pt>
                <c:pt idx="4">
                  <c:v>Ireland</c:v>
                </c:pt>
                <c:pt idx="5">
                  <c:v>Slovakia</c:v>
                </c:pt>
                <c:pt idx="6">
                  <c:v>Liberecký kraj</c:v>
                </c:pt>
                <c:pt idx="7">
                  <c:v>France</c:v>
                </c:pt>
                <c:pt idx="8">
                  <c:v>Malta</c:v>
                </c:pt>
                <c:pt idx="9">
                  <c:v>Denmark</c:v>
                </c:pt>
                <c:pt idx="10">
                  <c:v>EU</c:v>
                </c:pt>
                <c:pt idx="11">
                  <c:v>Germany</c:v>
                </c:pt>
                <c:pt idx="12">
                  <c:v>Finland</c:v>
                </c:pt>
                <c:pt idx="13">
                  <c:v>Slovenia</c:v>
                </c:pt>
                <c:pt idx="14">
                  <c:v>Belgium</c:v>
                </c:pt>
                <c:pt idx="15">
                  <c:v>Romania</c:v>
                </c:pt>
                <c:pt idx="16">
                  <c:v>Czech Republic</c:v>
                </c:pt>
                <c:pt idx="17">
                  <c:v>Netherlands</c:v>
                </c:pt>
                <c:pt idx="18">
                  <c:v>Spain</c:v>
                </c:pt>
                <c:pt idx="19">
                  <c:v>Austria</c:v>
                </c:pt>
                <c:pt idx="20">
                  <c:v>Croatia</c:v>
                </c:pt>
                <c:pt idx="21">
                  <c:v>Sweden</c:v>
                </c:pt>
                <c:pt idx="22">
                  <c:v>Cyprus</c:v>
                </c:pt>
                <c:pt idx="23">
                  <c:v>Luxembourg</c:v>
                </c:pt>
                <c:pt idx="24">
                  <c:v>Italy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190</c:v>
                </c:pt>
                <c:pt idx="1">
                  <c:v>134</c:v>
                </c:pt>
                <c:pt idx="2">
                  <c:v>100</c:v>
                </c:pt>
                <c:pt idx="3">
                  <c:v>97</c:v>
                </c:pt>
                <c:pt idx="4">
                  <c:v>92</c:v>
                </c:pt>
                <c:pt idx="5">
                  <c:v>92</c:v>
                </c:pt>
                <c:pt idx="6">
                  <c:v>91.396898402028427</c:v>
                </c:pt>
                <c:pt idx="7">
                  <c:v>83</c:v>
                </c:pt>
                <c:pt idx="8">
                  <c:v>81</c:v>
                </c:pt>
                <c:pt idx="9">
                  <c:v>69</c:v>
                </c:pt>
                <c:pt idx="10">
                  <c:v>69</c:v>
                </c:pt>
                <c:pt idx="11">
                  <c:v>66</c:v>
                </c:pt>
                <c:pt idx="12">
                  <c:v>61</c:v>
                </c:pt>
                <c:pt idx="13">
                  <c:v>60</c:v>
                </c:pt>
                <c:pt idx="14">
                  <c:v>55</c:v>
                </c:pt>
                <c:pt idx="15">
                  <c:v>55</c:v>
                </c:pt>
                <c:pt idx="16">
                  <c:v>54</c:v>
                </c:pt>
                <c:pt idx="17">
                  <c:v>51</c:v>
                </c:pt>
                <c:pt idx="18">
                  <c:v>50</c:v>
                </c:pt>
                <c:pt idx="19">
                  <c:v>47</c:v>
                </c:pt>
                <c:pt idx="20">
                  <c:v>44</c:v>
                </c:pt>
                <c:pt idx="21">
                  <c:v>37</c:v>
                </c:pt>
                <c:pt idx="22">
                  <c:v>23</c:v>
                </c:pt>
                <c:pt idx="23">
                  <c:v>23</c:v>
                </c:pt>
                <c:pt idx="2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81711856"/>
        <c:axId val="1081709896"/>
      </c:barChart>
      <c:catAx>
        <c:axId val="10817118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1709896"/>
        <c:crosses val="autoZero"/>
        <c:auto val="1"/>
        <c:lblAlgn val="ctr"/>
        <c:lblOffset val="100"/>
        <c:noMultiLvlLbl val="0"/>
      </c:catAx>
      <c:valAx>
        <c:axId val="108170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171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80B-4F25-B610-CF953D148537}"/>
              </c:ext>
            </c:extLst>
          </c:dPt>
          <c:dPt>
            <c:idx val="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C58-4724-A298-CE01AFF53C89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86-4746-806C-7FBE91B26DF1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76-4AD0-9733-1DB1C009640E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76-4AD0-9733-1DB1C009640E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86-4746-806C-7FBE91B26DF1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76-4AD0-9733-1DB1C009640E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76-4AD0-9733-1DB1C009640E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Austria</c:v>
                </c:pt>
                <c:pt idx="2">
                  <c:v>Germany</c:v>
                </c:pt>
                <c:pt idx="3">
                  <c:v>Romania</c:v>
                </c:pt>
                <c:pt idx="4">
                  <c:v>Lithuania</c:v>
                </c:pt>
                <c:pt idx="5">
                  <c:v>Liberecký kraj</c:v>
                </c:pt>
                <c:pt idx="6">
                  <c:v>Slovakia</c:v>
                </c:pt>
                <c:pt idx="7">
                  <c:v>Czech Republic</c:v>
                </c:pt>
                <c:pt idx="8">
                  <c:v>Belgium</c:v>
                </c:pt>
                <c:pt idx="9">
                  <c:v>Malta</c:v>
                </c:pt>
                <c:pt idx="10">
                  <c:v>EU</c:v>
                </c:pt>
                <c:pt idx="11">
                  <c:v>Latvia</c:v>
                </c:pt>
                <c:pt idx="12">
                  <c:v>Slovenia</c:v>
                </c:pt>
                <c:pt idx="13">
                  <c:v>France</c:v>
                </c:pt>
                <c:pt idx="14">
                  <c:v>Spain</c:v>
                </c:pt>
                <c:pt idx="15">
                  <c:v>Finland</c:v>
                </c:pt>
                <c:pt idx="16">
                  <c:v>Croatia</c:v>
                </c:pt>
                <c:pt idx="17">
                  <c:v>Denmark</c:v>
                </c:pt>
                <c:pt idx="18">
                  <c:v>Sweden</c:v>
                </c:pt>
                <c:pt idx="19">
                  <c:v>Luxembourg</c:v>
                </c:pt>
                <c:pt idx="20">
                  <c:v>United Kingdom</c:v>
                </c:pt>
                <c:pt idx="21">
                  <c:v>Ireland</c:v>
                </c:pt>
                <c:pt idx="22">
                  <c:v>Italy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2835</c:v>
                </c:pt>
                <c:pt idx="1">
                  <c:v>2374</c:v>
                </c:pt>
                <c:pt idx="2">
                  <c:v>2371</c:v>
                </c:pt>
                <c:pt idx="3">
                  <c:v>2078</c:v>
                </c:pt>
                <c:pt idx="4">
                  <c:v>1982</c:v>
                </c:pt>
                <c:pt idx="5">
                  <c:v>1947.4569890278362</c:v>
                </c:pt>
                <c:pt idx="6">
                  <c:v>1894</c:v>
                </c:pt>
                <c:pt idx="7">
                  <c:v>1793</c:v>
                </c:pt>
                <c:pt idx="8">
                  <c:v>1628</c:v>
                </c:pt>
                <c:pt idx="9">
                  <c:v>1535</c:v>
                </c:pt>
                <c:pt idx="10">
                  <c:v>1510</c:v>
                </c:pt>
                <c:pt idx="11">
                  <c:v>1443</c:v>
                </c:pt>
                <c:pt idx="12">
                  <c:v>1376</c:v>
                </c:pt>
                <c:pt idx="13">
                  <c:v>1359</c:v>
                </c:pt>
                <c:pt idx="14">
                  <c:v>1306</c:v>
                </c:pt>
                <c:pt idx="15">
                  <c:v>1292</c:v>
                </c:pt>
                <c:pt idx="16">
                  <c:v>1193</c:v>
                </c:pt>
                <c:pt idx="17">
                  <c:v>1182</c:v>
                </c:pt>
                <c:pt idx="18">
                  <c:v>1141</c:v>
                </c:pt>
                <c:pt idx="19">
                  <c:v>1135</c:v>
                </c:pt>
                <c:pt idx="20">
                  <c:v>1098</c:v>
                </c:pt>
                <c:pt idx="21">
                  <c:v>1061</c:v>
                </c:pt>
                <c:pt idx="22">
                  <c:v>1025</c:v>
                </c:pt>
                <c:pt idx="23">
                  <c:v>912</c:v>
                </c:pt>
                <c:pt idx="24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64279216"/>
        <c:axId val="964283136"/>
      </c:barChart>
      <c:catAx>
        <c:axId val="9642792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83136"/>
        <c:crosses val="autoZero"/>
        <c:auto val="1"/>
        <c:lblAlgn val="ctr"/>
        <c:lblOffset val="100"/>
        <c:noMultiLvlLbl val="0"/>
      </c:catAx>
      <c:valAx>
        <c:axId val="9642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427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AB0-4A73-A0E0-9465DE945F5B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5-48B8-87F5-6C41F40DEDB5}"/>
              </c:ext>
            </c:extLst>
          </c:dPt>
          <c:dPt>
            <c:idx val="8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5-48B8-87F5-6C41F40DEDB5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CEE-4125-8947-2EA73F4132E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75-48B8-87F5-6C41F40DEDB5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75-48B8-87F5-6C41F40DEDB5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75-48B8-87F5-6C41F40DEDB5}"/>
              </c:ext>
            </c:extLst>
          </c:dPt>
          <c:cat>
            <c:strRef>
              <c:f>List1!$A$2:$A$26</c:f>
              <c:strCache>
                <c:ptCount val="25"/>
                <c:pt idx="0">
                  <c:v>Romania</c:v>
                </c:pt>
                <c:pt idx="1">
                  <c:v>Germany</c:v>
                </c:pt>
                <c:pt idx="2">
                  <c:v>Luxembourg</c:v>
                </c:pt>
                <c:pt idx="3">
                  <c:v>Croatia</c:v>
                </c:pt>
                <c:pt idx="4">
                  <c:v>Finland</c:v>
                </c:pt>
                <c:pt idx="5">
                  <c:v>Slovakia</c:v>
                </c:pt>
                <c:pt idx="6">
                  <c:v>Slovenia</c:v>
                </c:pt>
                <c:pt idx="7">
                  <c:v>Belgium</c:v>
                </c:pt>
                <c:pt idx="8">
                  <c:v>Liberecký kraj</c:v>
                </c:pt>
                <c:pt idx="9">
                  <c:v>Denmark</c:v>
                </c:pt>
                <c:pt idx="10">
                  <c:v>Czech Republic</c:v>
                </c:pt>
                <c:pt idx="11">
                  <c:v>United Kingdom</c:v>
                </c:pt>
                <c:pt idx="12">
                  <c:v>EU</c:v>
                </c:pt>
                <c:pt idx="13">
                  <c:v>France</c:v>
                </c:pt>
                <c:pt idx="14">
                  <c:v>Austria</c:v>
                </c:pt>
                <c:pt idx="15">
                  <c:v>Spain</c:v>
                </c:pt>
                <c:pt idx="16">
                  <c:v>Latvia</c:v>
                </c:pt>
                <c:pt idx="17">
                  <c:v>Lithuania</c:v>
                </c:pt>
                <c:pt idx="18">
                  <c:v>Ireland</c:v>
                </c:pt>
                <c:pt idx="19">
                  <c:v>Italy</c:v>
                </c:pt>
                <c:pt idx="20">
                  <c:v>Sweden</c:v>
                </c:pt>
                <c:pt idx="21">
                  <c:v>Netherlands</c:v>
                </c:pt>
                <c:pt idx="22">
                  <c:v>Bulgaria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80</c:v>
                </c:pt>
                <c:pt idx="1">
                  <c:v>47</c:v>
                </c:pt>
                <c:pt idx="2">
                  <c:v>44</c:v>
                </c:pt>
                <c:pt idx="3">
                  <c:v>43</c:v>
                </c:pt>
                <c:pt idx="4">
                  <c:v>43</c:v>
                </c:pt>
                <c:pt idx="5">
                  <c:v>43</c:v>
                </c:pt>
                <c:pt idx="6">
                  <c:v>42</c:v>
                </c:pt>
                <c:pt idx="7">
                  <c:v>41</c:v>
                </c:pt>
                <c:pt idx="8">
                  <c:v>38.100940276776115</c:v>
                </c:pt>
                <c:pt idx="9">
                  <c:v>38</c:v>
                </c:pt>
                <c:pt idx="10">
                  <c:v>35</c:v>
                </c:pt>
                <c:pt idx="11">
                  <c:v>31</c:v>
                </c:pt>
                <c:pt idx="12">
                  <c:v>30</c:v>
                </c:pt>
                <c:pt idx="13">
                  <c:v>28</c:v>
                </c:pt>
                <c:pt idx="14">
                  <c:v>25</c:v>
                </c:pt>
                <c:pt idx="15">
                  <c:v>25</c:v>
                </c:pt>
                <c:pt idx="16">
                  <c:v>24</c:v>
                </c:pt>
                <c:pt idx="17">
                  <c:v>22</c:v>
                </c:pt>
                <c:pt idx="18">
                  <c:v>20</c:v>
                </c:pt>
                <c:pt idx="19">
                  <c:v>20</c:v>
                </c:pt>
                <c:pt idx="20">
                  <c:v>17</c:v>
                </c:pt>
                <c:pt idx="21">
                  <c:v>10</c:v>
                </c:pt>
                <c:pt idx="22">
                  <c:v>8</c:v>
                </c:pt>
                <c:pt idx="23">
                  <c:v>5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58120352"/>
        <c:axId val="458123096"/>
      </c:barChart>
      <c:catAx>
        <c:axId val="4581203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123096"/>
        <c:crosses val="autoZero"/>
        <c:auto val="1"/>
        <c:lblAlgn val="ctr"/>
        <c:lblOffset val="100"/>
        <c:noMultiLvlLbl val="0"/>
      </c:catAx>
      <c:valAx>
        <c:axId val="45812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812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66A-462E-9934-9DE7EFE446EA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A9-4813-A442-579F62B0FCCF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A9-4813-A442-579F62B0FCCF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A9-4813-A442-579F62B0FCCF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A9-4813-A442-579F62B0FCCF}"/>
              </c:ext>
            </c:extLst>
          </c:dPt>
          <c:cat>
            <c:strRef>
              <c:f>List1!$A$2:$A$26</c:f>
              <c:strCache>
                <c:ptCount val="25"/>
                <c:pt idx="0">
                  <c:v>Latvia</c:v>
                </c:pt>
                <c:pt idx="1">
                  <c:v>Germany</c:v>
                </c:pt>
                <c:pt idx="2">
                  <c:v>Lithuania</c:v>
                </c:pt>
                <c:pt idx="3">
                  <c:v>Finland</c:v>
                </c:pt>
                <c:pt idx="4">
                  <c:v>Luxembourg</c:v>
                </c:pt>
                <c:pt idx="5">
                  <c:v>France</c:v>
                </c:pt>
                <c:pt idx="6">
                  <c:v>Sweden</c:v>
                </c:pt>
                <c:pt idx="7">
                  <c:v>Austria</c:v>
                </c:pt>
                <c:pt idx="8">
                  <c:v>Slovakia</c:v>
                </c:pt>
                <c:pt idx="9">
                  <c:v>Denmark</c:v>
                </c:pt>
                <c:pt idx="10">
                  <c:v>Croatia</c:v>
                </c:pt>
                <c:pt idx="11">
                  <c:v>EU</c:v>
                </c:pt>
                <c:pt idx="12">
                  <c:v>Czech Republic</c:v>
                </c:pt>
                <c:pt idx="13">
                  <c:v>Liberecký kraj</c:v>
                </c:pt>
                <c:pt idx="14">
                  <c:v>Slovenia</c:v>
                </c:pt>
                <c:pt idx="15">
                  <c:v>Malta</c:v>
                </c:pt>
                <c:pt idx="16">
                  <c:v>Belgium</c:v>
                </c:pt>
                <c:pt idx="17">
                  <c:v>Romania</c:v>
                </c:pt>
                <c:pt idx="18">
                  <c:v>United Kingdom</c:v>
                </c:pt>
                <c:pt idx="19">
                  <c:v>Ireland</c:v>
                </c:pt>
                <c:pt idx="20">
                  <c:v>Bulgaria</c:v>
                </c:pt>
                <c:pt idx="21">
                  <c:v>Spain</c:v>
                </c:pt>
                <c:pt idx="22">
                  <c:v>Italy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478</c:v>
                </c:pt>
                <c:pt idx="1">
                  <c:v>349</c:v>
                </c:pt>
                <c:pt idx="2">
                  <c:v>270</c:v>
                </c:pt>
                <c:pt idx="3">
                  <c:v>265</c:v>
                </c:pt>
                <c:pt idx="4">
                  <c:v>244</c:v>
                </c:pt>
                <c:pt idx="5">
                  <c:v>210</c:v>
                </c:pt>
                <c:pt idx="6">
                  <c:v>206</c:v>
                </c:pt>
                <c:pt idx="7">
                  <c:v>204</c:v>
                </c:pt>
                <c:pt idx="8">
                  <c:v>204</c:v>
                </c:pt>
                <c:pt idx="9">
                  <c:v>177</c:v>
                </c:pt>
                <c:pt idx="10">
                  <c:v>162</c:v>
                </c:pt>
                <c:pt idx="11">
                  <c:v>152</c:v>
                </c:pt>
                <c:pt idx="12">
                  <c:v>134</c:v>
                </c:pt>
                <c:pt idx="13">
                  <c:v>116.79752525321248</c:v>
                </c:pt>
                <c:pt idx="14">
                  <c:v>108</c:v>
                </c:pt>
                <c:pt idx="15">
                  <c:v>102</c:v>
                </c:pt>
                <c:pt idx="16">
                  <c:v>101</c:v>
                </c:pt>
                <c:pt idx="17">
                  <c:v>67</c:v>
                </c:pt>
                <c:pt idx="18">
                  <c:v>64</c:v>
                </c:pt>
                <c:pt idx="19">
                  <c:v>56</c:v>
                </c:pt>
                <c:pt idx="20">
                  <c:v>47</c:v>
                </c:pt>
                <c:pt idx="21">
                  <c:v>19</c:v>
                </c:pt>
                <c:pt idx="22">
                  <c:v>16</c:v>
                </c:pt>
                <c:pt idx="23">
                  <c:v>9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751642424"/>
        <c:axId val="751644776"/>
      </c:barChart>
      <c:catAx>
        <c:axId val="751642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1644776"/>
        <c:crosses val="autoZero"/>
        <c:auto val="1"/>
        <c:lblAlgn val="ctr"/>
        <c:lblOffset val="100"/>
        <c:noMultiLvlLbl val="0"/>
      </c:catAx>
      <c:valAx>
        <c:axId val="75164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164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50–64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FD-4799-8412-A22300675FFC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3B-4A9D-AA3A-7038E2E62467}"/>
              </c:ext>
            </c:extLst>
          </c:dPt>
          <c:dPt>
            <c:idx val="2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3FD-4799-8412-A22300675FFC}"/>
              </c:ext>
            </c:extLst>
          </c:dPt>
          <c:dPt>
            <c:idx val="25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8EB-4BD7-A6E2-57AD3941C7D3}"/>
              </c:ext>
            </c:extLst>
          </c:dPt>
          <c:dPt>
            <c:idx val="2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3B-4A9D-AA3A-7038E2E62467}"/>
              </c:ext>
            </c:extLst>
          </c:dPt>
          <c:cat>
            <c:strRef>
              <c:f>List1!$A$2:$A$31</c:f>
              <c:strCache>
                <c:ptCount val="30"/>
                <c:pt idx="0">
                  <c:v>Germany</c:v>
                </c:pt>
                <c:pt idx="1">
                  <c:v>Slovenia</c:v>
                </c:pt>
                <c:pt idx="2">
                  <c:v>Croatia</c:v>
                </c:pt>
                <c:pt idx="3">
                  <c:v>Lithuania</c:v>
                </c:pt>
                <c:pt idx="4">
                  <c:v>Italy</c:v>
                </c:pt>
                <c:pt idx="5">
                  <c:v>Austria</c:v>
                </c:pt>
                <c:pt idx="6">
                  <c:v>Netherlands</c:v>
                </c:pt>
                <c:pt idx="7">
                  <c:v>Latvia</c:v>
                </c:pt>
                <c:pt idx="8">
                  <c:v>Portugal</c:v>
                </c:pt>
                <c:pt idx="9">
                  <c:v>Bulgaria</c:v>
                </c:pt>
                <c:pt idx="10">
                  <c:v>Poland</c:v>
                </c:pt>
                <c:pt idx="11">
                  <c:v>European Union (28)</c:v>
                </c:pt>
                <c:pt idx="12">
                  <c:v>Slovakia</c:v>
                </c:pt>
                <c:pt idx="13">
                  <c:v>Finland</c:v>
                </c:pt>
                <c:pt idx="14">
                  <c:v>Belgium</c:v>
                </c:pt>
                <c:pt idx="15">
                  <c:v>Spain</c:v>
                </c:pt>
                <c:pt idx="16">
                  <c:v>Hungary</c:v>
                </c:pt>
                <c:pt idx="17">
                  <c:v>Greece</c:v>
                </c:pt>
                <c:pt idx="18">
                  <c:v>Estonia</c:v>
                </c:pt>
                <c:pt idx="19">
                  <c:v>Denmark</c:v>
                </c:pt>
                <c:pt idx="20">
                  <c:v>Luxembourg</c:v>
                </c:pt>
                <c:pt idx="21">
                  <c:v>Malta</c:v>
                </c:pt>
                <c:pt idx="22">
                  <c:v>Czech Republic</c:v>
                </c:pt>
                <c:pt idx="23">
                  <c:v>France</c:v>
                </c:pt>
                <c:pt idx="24">
                  <c:v>United Kingdom</c:v>
                </c:pt>
                <c:pt idx="25">
                  <c:v>Liberecký kraj</c:v>
                </c:pt>
                <c:pt idx="26">
                  <c:v>Romania</c:v>
                </c:pt>
                <c:pt idx="27">
                  <c:v>Sweden</c:v>
                </c:pt>
                <c:pt idx="28">
                  <c:v>Cyprus</c:v>
                </c:pt>
                <c:pt idx="29">
                  <c:v>Ireland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0.22404680866002527</c:v>
                </c:pt>
                <c:pt idx="1">
                  <c:v>0.2179738079621665</c:v>
                </c:pt>
                <c:pt idx="2">
                  <c:v>0.21638635284228325</c:v>
                </c:pt>
                <c:pt idx="3">
                  <c:v>0.21381198242637392</c:v>
                </c:pt>
                <c:pt idx="4">
                  <c:v>0.21049534287696478</c:v>
                </c:pt>
                <c:pt idx="5">
                  <c:v>0.20976226124532862</c:v>
                </c:pt>
                <c:pt idx="6">
                  <c:v>0.20733322885387104</c:v>
                </c:pt>
                <c:pt idx="7">
                  <c:v>0.20708614256792929</c:v>
                </c:pt>
                <c:pt idx="8">
                  <c:v>0.20612686868796604</c:v>
                </c:pt>
                <c:pt idx="9">
                  <c:v>0.20453630521248028</c:v>
                </c:pt>
                <c:pt idx="10">
                  <c:v>0.20442375791365666</c:v>
                </c:pt>
                <c:pt idx="11">
                  <c:v>0.20221769603638937</c:v>
                </c:pt>
                <c:pt idx="12">
                  <c:v>0.20179664834399597</c:v>
                </c:pt>
                <c:pt idx="13">
                  <c:v>0.20167365126759468</c:v>
                </c:pt>
                <c:pt idx="14">
                  <c:v>0.20068215171136516</c:v>
                </c:pt>
                <c:pt idx="15">
                  <c:v>0.20018191617163883</c:v>
                </c:pt>
                <c:pt idx="16">
                  <c:v>0.19806796814023409</c:v>
                </c:pt>
                <c:pt idx="17">
                  <c:v>0.19655451940729518</c:v>
                </c:pt>
                <c:pt idx="18">
                  <c:v>0.19566901154195501</c:v>
                </c:pt>
                <c:pt idx="19">
                  <c:v>0.19509550653365965</c:v>
                </c:pt>
                <c:pt idx="20">
                  <c:v>0.19457833263073779</c:v>
                </c:pt>
                <c:pt idx="21">
                  <c:v>0.19308620303847299</c:v>
                </c:pt>
                <c:pt idx="22">
                  <c:v>0.19266988189609049</c:v>
                </c:pt>
                <c:pt idx="23">
                  <c:v>0.19217501454677324</c:v>
                </c:pt>
                <c:pt idx="24">
                  <c:v>0.18741915282071228</c:v>
                </c:pt>
                <c:pt idx="25">
                  <c:v>0.18593485646377916</c:v>
                </c:pt>
                <c:pt idx="26">
                  <c:v>0.18573477870227317</c:v>
                </c:pt>
                <c:pt idx="27">
                  <c:v>0.18114019865428774</c:v>
                </c:pt>
                <c:pt idx="28">
                  <c:v>0.18014113209842747</c:v>
                </c:pt>
                <c:pt idx="29">
                  <c:v>0.17031621423284884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85368"/>
        <c:axId val="936477136"/>
      </c:barChart>
      <c:catAx>
        <c:axId val="9364853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77136"/>
        <c:crosses val="autoZero"/>
        <c:auto val="1"/>
        <c:lblAlgn val="ctr"/>
        <c:lblOffset val="100"/>
        <c:noMultiLvlLbl val="0"/>
      </c:catAx>
      <c:valAx>
        <c:axId val="9364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50–64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8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CDC-4842-BE01-58662EE12E4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2D4-42E7-93A3-89C24822BB08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DC-4842-BE01-58662EE12E4C}"/>
              </c:ext>
            </c:extLst>
          </c:dPt>
          <c:dPt>
            <c:idx val="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873-4CFD-9B9B-A099909C26E6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06-4FAC-9AE9-7B08C14F9503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3C-428C-A65A-2AB68C6F6DCE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06-4FAC-9AE9-7B08C14F9503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3C-428C-A65A-2AB68C6F6DCE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3C-428C-A65A-2AB68C6F6DCE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Lithuania</c:v>
                </c:pt>
                <c:pt idx="3">
                  <c:v>Bulgaria</c:v>
                </c:pt>
                <c:pt idx="4">
                  <c:v>Czech Republic</c:v>
                </c:pt>
                <c:pt idx="5">
                  <c:v>Romania</c:v>
                </c:pt>
                <c:pt idx="6">
                  <c:v>Liberecký kraj</c:v>
                </c:pt>
                <c:pt idx="7">
                  <c:v>Luxembourg</c:v>
                </c:pt>
                <c:pt idx="8">
                  <c:v>Belgium</c:v>
                </c:pt>
                <c:pt idx="9">
                  <c:v>Slovakia</c:v>
                </c:pt>
                <c:pt idx="10">
                  <c:v>EU</c:v>
                </c:pt>
                <c:pt idx="11">
                  <c:v>Finland</c:v>
                </c:pt>
                <c:pt idx="12">
                  <c:v>France</c:v>
                </c:pt>
                <c:pt idx="13">
                  <c:v>Slovenia</c:v>
                </c:pt>
                <c:pt idx="14">
                  <c:v>Croatia</c:v>
                </c:pt>
                <c:pt idx="15">
                  <c:v>Latvia</c:v>
                </c:pt>
                <c:pt idx="16">
                  <c:v>Denmark</c:v>
                </c:pt>
                <c:pt idx="17">
                  <c:v>Sweden</c:v>
                </c:pt>
                <c:pt idx="18">
                  <c:v>United Kingdom</c:v>
                </c:pt>
                <c:pt idx="19">
                  <c:v>Italy</c:v>
                </c:pt>
                <c:pt idx="20">
                  <c:v>Spain</c:v>
                </c:pt>
                <c:pt idx="21">
                  <c:v>Netherlands</c:v>
                </c:pt>
                <c:pt idx="22">
                  <c:v>Ireland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3024</c:v>
                </c:pt>
                <c:pt idx="1">
                  <c:v>2813</c:v>
                </c:pt>
                <c:pt idx="2">
                  <c:v>1826</c:v>
                </c:pt>
                <c:pt idx="3">
                  <c:v>1712</c:v>
                </c:pt>
                <c:pt idx="4">
                  <c:v>1645</c:v>
                </c:pt>
                <c:pt idx="5">
                  <c:v>1590</c:v>
                </c:pt>
                <c:pt idx="6">
                  <c:v>1533.78963745141</c:v>
                </c:pt>
                <c:pt idx="7">
                  <c:v>1485</c:v>
                </c:pt>
                <c:pt idx="8">
                  <c:v>1483</c:v>
                </c:pt>
                <c:pt idx="9">
                  <c:v>1443</c:v>
                </c:pt>
                <c:pt idx="10">
                  <c:v>1233</c:v>
                </c:pt>
                <c:pt idx="11">
                  <c:v>1211</c:v>
                </c:pt>
                <c:pt idx="12">
                  <c:v>1152</c:v>
                </c:pt>
                <c:pt idx="13">
                  <c:v>1082</c:v>
                </c:pt>
                <c:pt idx="14">
                  <c:v>993</c:v>
                </c:pt>
                <c:pt idx="15">
                  <c:v>956</c:v>
                </c:pt>
                <c:pt idx="16">
                  <c:v>788</c:v>
                </c:pt>
                <c:pt idx="17">
                  <c:v>788</c:v>
                </c:pt>
                <c:pt idx="18">
                  <c:v>785</c:v>
                </c:pt>
                <c:pt idx="19">
                  <c:v>773</c:v>
                </c:pt>
                <c:pt idx="20">
                  <c:v>756</c:v>
                </c:pt>
                <c:pt idx="21">
                  <c:v>722</c:v>
                </c:pt>
                <c:pt idx="22">
                  <c:v>577</c:v>
                </c:pt>
                <c:pt idx="23">
                  <c:v>570</c:v>
                </c:pt>
                <c:pt idx="2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81727536"/>
        <c:axId val="1081717736"/>
      </c:barChart>
      <c:catAx>
        <c:axId val="10817275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1717736"/>
        <c:crosses val="autoZero"/>
        <c:auto val="1"/>
        <c:lblAlgn val="ctr"/>
        <c:lblOffset val="100"/>
        <c:noMultiLvlLbl val="0"/>
      </c:catAx>
      <c:valAx>
        <c:axId val="108171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172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57E-4DAB-8701-29915B90A9D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F49-4560-906A-C72B65F756FF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F2-40FA-B260-DD92E7FF7292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6-4DAB-8CB0-1C648E5ACBC7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C6-4DAB-8CB0-1C648E5ACBC7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C6-4DAB-8CB0-1C648E5ACBC7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C6-4DAB-8CB0-1C648E5ACBC7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Liberecký kraj</c:v>
                </c:pt>
                <c:pt idx="2">
                  <c:v>Czech Republic</c:v>
                </c:pt>
                <c:pt idx="3">
                  <c:v>Austria</c:v>
                </c:pt>
                <c:pt idx="4">
                  <c:v>Germany</c:v>
                </c:pt>
                <c:pt idx="5">
                  <c:v>Lithuania</c:v>
                </c:pt>
                <c:pt idx="6">
                  <c:v>Slovenia</c:v>
                </c:pt>
                <c:pt idx="7">
                  <c:v>Romania</c:v>
                </c:pt>
                <c:pt idx="8">
                  <c:v>Slovakia</c:v>
                </c:pt>
                <c:pt idx="9">
                  <c:v>EU</c:v>
                </c:pt>
                <c:pt idx="10">
                  <c:v>Finland</c:v>
                </c:pt>
                <c:pt idx="11">
                  <c:v>Malta</c:v>
                </c:pt>
                <c:pt idx="12">
                  <c:v>Latvia</c:v>
                </c:pt>
                <c:pt idx="13">
                  <c:v>Belgium</c:v>
                </c:pt>
                <c:pt idx="14">
                  <c:v>United Kingdom</c:v>
                </c:pt>
                <c:pt idx="15">
                  <c:v>France</c:v>
                </c:pt>
                <c:pt idx="16">
                  <c:v>Luxembourg</c:v>
                </c:pt>
                <c:pt idx="17">
                  <c:v>Croatia</c:v>
                </c:pt>
                <c:pt idx="18">
                  <c:v>Ireland</c:v>
                </c:pt>
                <c:pt idx="19">
                  <c:v>Spain</c:v>
                </c:pt>
                <c:pt idx="20">
                  <c:v>Italy</c:v>
                </c:pt>
                <c:pt idx="21">
                  <c:v>Sweden</c:v>
                </c:pt>
                <c:pt idx="22">
                  <c:v>Denmark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2261</c:v>
                </c:pt>
                <c:pt idx="1">
                  <c:v>1822.9485591948001</c:v>
                </c:pt>
                <c:pt idx="2">
                  <c:v>1435</c:v>
                </c:pt>
                <c:pt idx="3">
                  <c:v>1433</c:v>
                </c:pt>
                <c:pt idx="4">
                  <c:v>1269</c:v>
                </c:pt>
                <c:pt idx="5">
                  <c:v>1255</c:v>
                </c:pt>
                <c:pt idx="6">
                  <c:v>1083</c:v>
                </c:pt>
                <c:pt idx="7">
                  <c:v>1073</c:v>
                </c:pt>
                <c:pt idx="8">
                  <c:v>992</c:v>
                </c:pt>
                <c:pt idx="9">
                  <c:v>980</c:v>
                </c:pt>
                <c:pt idx="10">
                  <c:v>913</c:v>
                </c:pt>
                <c:pt idx="11">
                  <c:v>912</c:v>
                </c:pt>
                <c:pt idx="12">
                  <c:v>904</c:v>
                </c:pt>
                <c:pt idx="13">
                  <c:v>900</c:v>
                </c:pt>
                <c:pt idx="14">
                  <c:v>888</c:v>
                </c:pt>
                <c:pt idx="15">
                  <c:v>877</c:v>
                </c:pt>
                <c:pt idx="16">
                  <c:v>853</c:v>
                </c:pt>
                <c:pt idx="17">
                  <c:v>835</c:v>
                </c:pt>
                <c:pt idx="18">
                  <c:v>734</c:v>
                </c:pt>
                <c:pt idx="19">
                  <c:v>717</c:v>
                </c:pt>
                <c:pt idx="20">
                  <c:v>703</c:v>
                </c:pt>
                <c:pt idx="21">
                  <c:v>692</c:v>
                </c:pt>
                <c:pt idx="22">
                  <c:v>678</c:v>
                </c:pt>
                <c:pt idx="23">
                  <c:v>570</c:v>
                </c:pt>
                <c:pt idx="24">
                  <c:v>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39755400"/>
        <c:axId val="339754224"/>
      </c:barChart>
      <c:catAx>
        <c:axId val="3397554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9754224"/>
        <c:crosses val="autoZero"/>
        <c:auto val="1"/>
        <c:lblAlgn val="ctr"/>
        <c:lblOffset val="100"/>
        <c:noMultiLvlLbl val="0"/>
      </c:catAx>
      <c:valAx>
        <c:axId val="33975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975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E7B-4B89-8978-6C70C2ACA8E4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DF-47D3-BCE6-92DF9A6DB98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E7B-4B89-8978-6C70C2ACA8E4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DF-47D3-BCE6-92DF9A6DB98F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E1-4E74-BE86-0EA2D024D38C}"/>
              </c:ext>
            </c:extLst>
          </c:dPt>
          <c:dPt>
            <c:idx val="11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DF-47D3-BCE6-92DF9A6DB98F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E1-4E74-BE86-0EA2D024D38C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E1-4E74-BE86-0EA2D024D38C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Liberecký kraj</c:v>
                </c:pt>
                <c:pt idx="3">
                  <c:v>Bulgaria</c:v>
                </c:pt>
                <c:pt idx="4">
                  <c:v>Czech Republic</c:v>
                </c:pt>
                <c:pt idx="5">
                  <c:v>Finland</c:v>
                </c:pt>
                <c:pt idx="6">
                  <c:v>Belgium</c:v>
                </c:pt>
                <c:pt idx="7">
                  <c:v>Slovenia</c:v>
                </c:pt>
                <c:pt idx="8">
                  <c:v>Latvia</c:v>
                </c:pt>
                <c:pt idx="9">
                  <c:v>Slovakia</c:v>
                </c:pt>
                <c:pt idx="10">
                  <c:v>EU</c:v>
                </c:pt>
                <c:pt idx="11">
                  <c:v>Lithuania</c:v>
                </c:pt>
                <c:pt idx="12">
                  <c:v>Sweden</c:v>
                </c:pt>
                <c:pt idx="13">
                  <c:v>Malta</c:v>
                </c:pt>
                <c:pt idx="14">
                  <c:v>France</c:v>
                </c:pt>
                <c:pt idx="15">
                  <c:v>Denmark</c:v>
                </c:pt>
                <c:pt idx="16">
                  <c:v>United Kingdom</c:v>
                </c:pt>
                <c:pt idx="17">
                  <c:v>Ireland</c:v>
                </c:pt>
                <c:pt idx="18">
                  <c:v>Croatia</c:v>
                </c:pt>
                <c:pt idx="19">
                  <c:v>Italy</c:v>
                </c:pt>
                <c:pt idx="20">
                  <c:v>Luxembourg</c:v>
                </c:pt>
                <c:pt idx="21">
                  <c:v>Romania</c:v>
                </c:pt>
                <c:pt idx="22">
                  <c:v>Spain</c:v>
                </c:pt>
                <c:pt idx="23">
                  <c:v>Netherlands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2870</c:v>
                </c:pt>
                <c:pt idx="1">
                  <c:v>2440</c:v>
                </c:pt>
                <c:pt idx="2">
                  <c:v>2027.5143218713006</c:v>
                </c:pt>
                <c:pt idx="3">
                  <c:v>1773</c:v>
                </c:pt>
                <c:pt idx="4">
                  <c:v>1729</c:v>
                </c:pt>
                <c:pt idx="5">
                  <c:v>1674</c:v>
                </c:pt>
                <c:pt idx="6">
                  <c:v>1600</c:v>
                </c:pt>
                <c:pt idx="7">
                  <c:v>1512</c:v>
                </c:pt>
                <c:pt idx="8">
                  <c:v>1511</c:v>
                </c:pt>
                <c:pt idx="9">
                  <c:v>1420</c:v>
                </c:pt>
                <c:pt idx="10">
                  <c:v>1389</c:v>
                </c:pt>
                <c:pt idx="11">
                  <c:v>1379</c:v>
                </c:pt>
                <c:pt idx="12">
                  <c:v>1290</c:v>
                </c:pt>
                <c:pt idx="13">
                  <c:v>1281</c:v>
                </c:pt>
                <c:pt idx="14">
                  <c:v>1269</c:v>
                </c:pt>
                <c:pt idx="15">
                  <c:v>1220</c:v>
                </c:pt>
                <c:pt idx="16">
                  <c:v>1170</c:v>
                </c:pt>
                <c:pt idx="17">
                  <c:v>1157</c:v>
                </c:pt>
                <c:pt idx="18">
                  <c:v>1117</c:v>
                </c:pt>
                <c:pt idx="19">
                  <c:v>990</c:v>
                </c:pt>
                <c:pt idx="20">
                  <c:v>968</c:v>
                </c:pt>
                <c:pt idx="21">
                  <c:v>961</c:v>
                </c:pt>
                <c:pt idx="22">
                  <c:v>925</c:v>
                </c:pt>
                <c:pt idx="23">
                  <c:v>903</c:v>
                </c:pt>
                <c:pt idx="24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077899248"/>
        <c:axId val="1077903560"/>
      </c:barChart>
      <c:catAx>
        <c:axId val="10778992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7903560"/>
        <c:crosses val="autoZero"/>
        <c:auto val="1"/>
        <c:lblAlgn val="ctr"/>
        <c:lblOffset val="100"/>
        <c:noMultiLvlLbl val="0"/>
      </c:catAx>
      <c:valAx>
        <c:axId val="107790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789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C-46E6-BDC0-4C2B755527DB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AC-46E6-BDC0-4C2B755527DB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21-48CA-B36E-6E80D0E65F33}"/>
              </c:ext>
            </c:extLst>
          </c:dPt>
          <c:dPt>
            <c:idx val="1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AC-46E6-BDC0-4C2B755527DB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AC-46E6-BDC0-4C2B755527DB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Bulgaria</c:v>
                </c:pt>
                <c:pt idx="3">
                  <c:v>Croatia</c:v>
                </c:pt>
                <c:pt idx="4">
                  <c:v>Romania</c:v>
                </c:pt>
                <c:pt idx="5">
                  <c:v>Lithuania</c:v>
                </c:pt>
                <c:pt idx="6">
                  <c:v>Slovenia</c:v>
                </c:pt>
                <c:pt idx="7">
                  <c:v>Latvia</c:v>
                </c:pt>
                <c:pt idx="8">
                  <c:v>Slovakia</c:v>
                </c:pt>
                <c:pt idx="9">
                  <c:v>Finland</c:v>
                </c:pt>
                <c:pt idx="10">
                  <c:v>EU</c:v>
                </c:pt>
                <c:pt idx="11">
                  <c:v>Czech Republic</c:v>
                </c:pt>
                <c:pt idx="12">
                  <c:v>Liberecký kraj</c:v>
                </c:pt>
                <c:pt idx="13">
                  <c:v>Luxembourg</c:v>
                </c:pt>
                <c:pt idx="14">
                  <c:v>Belgium</c:v>
                </c:pt>
                <c:pt idx="15">
                  <c:v>Italy</c:v>
                </c:pt>
                <c:pt idx="16">
                  <c:v>France</c:v>
                </c:pt>
                <c:pt idx="17">
                  <c:v>Netherlands</c:v>
                </c:pt>
                <c:pt idx="18">
                  <c:v>Sweden</c:v>
                </c:pt>
                <c:pt idx="19">
                  <c:v>Spain</c:v>
                </c:pt>
                <c:pt idx="20">
                  <c:v>Denmark</c:v>
                </c:pt>
                <c:pt idx="21">
                  <c:v>United Kingdom</c:v>
                </c:pt>
                <c:pt idx="22">
                  <c:v>Malta</c:v>
                </c:pt>
                <c:pt idx="23">
                  <c:v>Cyprus</c:v>
                </c:pt>
                <c:pt idx="24">
                  <c:v>Ireland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2884</c:v>
                </c:pt>
                <c:pt idx="1">
                  <c:v>2448</c:v>
                </c:pt>
                <c:pt idx="2">
                  <c:v>2322</c:v>
                </c:pt>
                <c:pt idx="3">
                  <c:v>2061</c:v>
                </c:pt>
                <c:pt idx="4">
                  <c:v>1979</c:v>
                </c:pt>
                <c:pt idx="5">
                  <c:v>1927</c:v>
                </c:pt>
                <c:pt idx="6">
                  <c:v>1820</c:v>
                </c:pt>
                <c:pt idx="7">
                  <c:v>1812</c:v>
                </c:pt>
                <c:pt idx="8">
                  <c:v>1711</c:v>
                </c:pt>
                <c:pt idx="9">
                  <c:v>1509</c:v>
                </c:pt>
                <c:pt idx="10">
                  <c:v>1451</c:v>
                </c:pt>
                <c:pt idx="11">
                  <c:v>1430</c:v>
                </c:pt>
                <c:pt idx="12">
                  <c:v>1305.1839957907532</c:v>
                </c:pt>
                <c:pt idx="13">
                  <c:v>1210</c:v>
                </c:pt>
                <c:pt idx="14">
                  <c:v>1114</c:v>
                </c:pt>
                <c:pt idx="15">
                  <c:v>1112</c:v>
                </c:pt>
                <c:pt idx="16">
                  <c:v>1110</c:v>
                </c:pt>
                <c:pt idx="17">
                  <c:v>1028</c:v>
                </c:pt>
                <c:pt idx="18">
                  <c:v>1015</c:v>
                </c:pt>
                <c:pt idx="19">
                  <c:v>991</c:v>
                </c:pt>
                <c:pt idx="20">
                  <c:v>964</c:v>
                </c:pt>
                <c:pt idx="21">
                  <c:v>776</c:v>
                </c:pt>
                <c:pt idx="22">
                  <c:v>764</c:v>
                </c:pt>
                <c:pt idx="23">
                  <c:v>693</c:v>
                </c:pt>
                <c:pt idx="24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64879256"/>
        <c:axId val="464871024"/>
      </c:barChart>
      <c:catAx>
        <c:axId val="4648792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71024"/>
        <c:crosses val="autoZero"/>
        <c:auto val="1"/>
        <c:lblAlgn val="ctr"/>
        <c:lblOffset val="100"/>
        <c:noMultiLvlLbl val="0"/>
      </c:catAx>
      <c:valAx>
        <c:axId val="46487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7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DA-47D0-8765-2AAC4513445A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DA-47D0-8765-2AAC4513445A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CEE-4125-8947-2EA73F4132E2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DA-47D0-8765-2AAC4513445A}"/>
              </c:ext>
            </c:extLst>
          </c:dPt>
          <c:dPt>
            <c:idx val="11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0C4-4AB8-92E3-92EA7461DACA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DA-47D0-8765-2AAC4513445A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DA-47D0-8765-2AAC4513445A}"/>
              </c:ext>
            </c:extLst>
          </c:dPt>
          <c:cat>
            <c:strRef>
              <c:f>List1!$A$2:$A$26</c:f>
              <c:strCache>
                <c:ptCount val="25"/>
                <c:pt idx="0">
                  <c:v>Bulgaria</c:v>
                </c:pt>
                <c:pt idx="1">
                  <c:v>Romania</c:v>
                </c:pt>
                <c:pt idx="2">
                  <c:v>Latvia</c:v>
                </c:pt>
                <c:pt idx="3">
                  <c:v>Austria</c:v>
                </c:pt>
                <c:pt idx="4">
                  <c:v>Slovakia</c:v>
                </c:pt>
                <c:pt idx="5">
                  <c:v>Croatia</c:v>
                </c:pt>
                <c:pt idx="6">
                  <c:v>Lithuania</c:v>
                </c:pt>
                <c:pt idx="7">
                  <c:v>Slovenia</c:v>
                </c:pt>
                <c:pt idx="8">
                  <c:v>Germany</c:v>
                </c:pt>
                <c:pt idx="9">
                  <c:v>Czech Republic</c:v>
                </c:pt>
                <c:pt idx="10">
                  <c:v>EU</c:v>
                </c:pt>
                <c:pt idx="11">
                  <c:v>Liberecký kraj</c:v>
                </c:pt>
                <c:pt idx="12">
                  <c:v>Finland</c:v>
                </c:pt>
                <c:pt idx="13">
                  <c:v>Denmark</c:v>
                </c:pt>
                <c:pt idx="14">
                  <c:v>Sweden</c:v>
                </c:pt>
                <c:pt idx="15">
                  <c:v>Belgium</c:v>
                </c:pt>
                <c:pt idx="16">
                  <c:v>Netherlands</c:v>
                </c:pt>
                <c:pt idx="17">
                  <c:v>Luxembourg</c:v>
                </c:pt>
                <c:pt idx="18">
                  <c:v>United Kingdom</c:v>
                </c:pt>
                <c:pt idx="19">
                  <c:v>Italy</c:v>
                </c:pt>
                <c:pt idx="20">
                  <c:v>Spain</c:v>
                </c:pt>
                <c:pt idx="21">
                  <c:v>France</c:v>
                </c:pt>
                <c:pt idx="22">
                  <c:v>Ireland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#,##0</c:formatCode>
                <c:ptCount val="25"/>
                <c:pt idx="0">
                  <c:v>158</c:v>
                </c:pt>
                <c:pt idx="1">
                  <c:v>158</c:v>
                </c:pt>
                <c:pt idx="2">
                  <c:v>149</c:v>
                </c:pt>
                <c:pt idx="3">
                  <c:v>129</c:v>
                </c:pt>
                <c:pt idx="4">
                  <c:v>127</c:v>
                </c:pt>
                <c:pt idx="5">
                  <c:v>114</c:v>
                </c:pt>
                <c:pt idx="6">
                  <c:v>112</c:v>
                </c:pt>
                <c:pt idx="7">
                  <c:v>100</c:v>
                </c:pt>
                <c:pt idx="8">
                  <c:v>95</c:v>
                </c:pt>
                <c:pt idx="9" formatCode="General">
                  <c:v>79</c:v>
                </c:pt>
                <c:pt idx="10">
                  <c:v>78</c:v>
                </c:pt>
                <c:pt idx="11">
                  <c:v>72.731491397158564</c:v>
                </c:pt>
                <c:pt idx="12">
                  <c:v>68</c:v>
                </c:pt>
                <c:pt idx="13">
                  <c:v>61</c:v>
                </c:pt>
                <c:pt idx="14">
                  <c:v>56</c:v>
                </c:pt>
                <c:pt idx="15">
                  <c:v>46</c:v>
                </c:pt>
                <c:pt idx="16">
                  <c:v>46</c:v>
                </c:pt>
                <c:pt idx="17">
                  <c:v>44</c:v>
                </c:pt>
                <c:pt idx="18">
                  <c:v>42</c:v>
                </c:pt>
                <c:pt idx="19">
                  <c:v>41</c:v>
                </c:pt>
                <c:pt idx="20">
                  <c:v>41</c:v>
                </c:pt>
                <c:pt idx="21">
                  <c:v>38</c:v>
                </c:pt>
                <c:pt idx="22">
                  <c:v>38</c:v>
                </c:pt>
                <c:pt idx="23">
                  <c:v>27</c:v>
                </c:pt>
                <c:pt idx="2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64891408"/>
        <c:axId val="464884352"/>
      </c:barChart>
      <c:catAx>
        <c:axId val="4648914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84352"/>
        <c:crosses val="autoZero"/>
        <c:auto val="1"/>
        <c:lblAlgn val="ctr"/>
        <c:lblOffset val="100"/>
        <c:noMultiLvlLbl val="0"/>
      </c:catAx>
      <c:valAx>
        <c:axId val="4648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žen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7.842923169860053E-3"/>
              <c:y val="0.198788696127803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48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D-44C9-872E-7C3C9301FEAF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D-44C9-872E-7C3C9301FEAF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D-44C9-872E-7C3C9301FEAF}"/>
              </c:ext>
            </c:extLst>
          </c:dPt>
          <c:dPt>
            <c:idx val="12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C39-4EDA-9C53-5DF4D9682FE1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D-44C9-872E-7C3C9301FEAF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AD-44C9-872E-7C3C9301FEAF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Lithuania</c:v>
                </c:pt>
                <c:pt idx="3">
                  <c:v>Bulgaria</c:v>
                </c:pt>
                <c:pt idx="4">
                  <c:v>Latvia</c:v>
                </c:pt>
                <c:pt idx="5">
                  <c:v>Finland</c:v>
                </c:pt>
                <c:pt idx="6">
                  <c:v>Slovenia</c:v>
                </c:pt>
                <c:pt idx="7">
                  <c:v>Sweden</c:v>
                </c:pt>
                <c:pt idx="8">
                  <c:v>Czech Republic</c:v>
                </c:pt>
                <c:pt idx="9">
                  <c:v>EU</c:v>
                </c:pt>
                <c:pt idx="10">
                  <c:v>Belgium</c:v>
                </c:pt>
                <c:pt idx="11">
                  <c:v>France</c:v>
                </c:pt>
                <c:pt idx="12">
                  <c:v>Liberecký kraj</c:v>
                </c:pt>
                <c:pt idx="13">
                  <c:v>Croatia</c:v>
                </c:pt>
                <c:pt idx="14">
                  <c:v>Luxembourg</c:v>
                </c:pt>
                <c:pt idx="15">
                  <c:v>Denmark</c:v>
                </c:pt>
                <c:pt idx="16">
                  <c:v>Romania</c:v>
                </c:pt>
                <c:pt idx="17">
                  <c:v>Italy</c:v>
                </c:pt>
                <c:pt idx="18">
                  <c:v>Slovakia</c:v>
                </c:pt>
                <c:pt idx="19">
                  <c:v>Spain</c:v>
                </c:pt>
                <c:pt idx="20">
                  <c:v>Netherlands</c:v>
                </c:pt>
                <c:pt idx="21">
                  <c:v>United Kingdom</c:v>
                </c:pt>
                <c:pt idx="22">
                  <c:v>Ireland</c:v>
                </c:pt>
                <c:pt idx="23">
                  <c:v>Malta</c:v>
                </c:pt>
                <c:pt idx="24">
                  <c:v>Cyprus</c:v>
                </c:pt>
              </c:strCache>
            </c:strRef>
          </c:cat>
          <c:val>
            <c:numRef>
              <c:f>List1!$B$2:$B$26</c:f>
              <c:numCache>
                <c:formatCode>#,##0</c:formatCode>
                <c:ptCount val="25"/>
                <c:pt idx="0">
                  <c:v>261</c:v>
                </c:pt>
                <c:pt idx="1">
                  <c:v>248</c:v>
                </c:pt>
                <c:pt idx="2">
                  <c:v>190</c:v>
                </c:pt>
                <c:pt idx="3">
                  <c:v>167</c:v>
                </c:pt>
                <c:pt idx="4">
                  <c:v>166</c:v>
                </c:pt>
                <c:pt idx="5">
                  <c:v>163</c:v>
                </c:pt>
                <c:pt idx="6">
                  <c:v>163</c:v>
                </c:pt>
                <c:pt idx="7">
                  <c:v>136</c:v>
                </c:pt>
                <c:pt idx="8">
                  <c:v>129</c:v>
                </c:pt>
                <c:pt idx="9" formatCode="General">
                  <c:v>117</c:v>
                </c:pt>
                <c:pt idx="10">
                  <c:v>112</c:v>
                </c:pt>
                <c:pt idx="11">
                  <c:v>109</c:v>
                </c:pt>
                <c:pt idx="12">
                  <c:v>102.38813404543818</c:v>
                </c:pt>
                <c:pt idx="13">
                  <c:v>102</c:v>
                </c:pt>
                <c:pt idx="14">
                  <c:v>101</c:v>
                </c:pt>
                <c:pt idx="15">
                  <c:v>100</c:v>
                </c:pt>
                <c:pt idx="16">
                  <c:v>83</c:v>
                </c:pt>
                <c:pt idx="17">
                  <c:v>80</c:v>
                </c:pt>
                <c:pt idx="18">
                  <c:v>79</c:v>
                </c:pt>
                <c:pt idx="19">
                  <c:v>79</c:v>
                </c:pt>
                <c:pt idx="20">
                  <c:v>76</c:v>
                </c:pt>
                <c:pt idx="21">
                  <c:v>72</c:v>
                </c:pt>
                <c:pt idx="22">
                  <c:v>34</c:v>
                </c:pt>
                <c:pt idx="23">
                  <c:v>22</c:v>
                </c:pt>
                <c:pt idx="2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578172200"/>
        <c:axId val="578172984"/>
      </c:barChart>
      <c:catAx>
        <c:axId val="5781722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172984"/>
        <c:crosses val="autoZero"/>
        <c:auto val="1"/>
        <c:lblAlgn val="ctr"/>
        <c:lblOffset val="100"/>
        <c:noMultiLvlLbl val="0"/>
      </c:catAx>
      <c:valAx>
        <c:axId val="57817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mužů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817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F-4963-ADC2-C2863EFEAED2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F-4963-ADC2-C2863EFEAED2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B-43A0-8921-A23C0BA981C0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098-49BC-B996-47118F61ECBD}"/>
              </c:ext>
            </c:extLst>
          </c:dPt>
          <c:dPt>
            <c:idx val="1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4B-43A0-8921-A23C0BA981C0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601-4E7A-BA9B-AA1EACE5C5BA}"/>
              </c:ext>
            </c:extLst>
          </c:dPt>
          <c:dPt>
            <c:idx val="16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274-4B9E-B6F8-C4172D52F2C9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DF-4963-ADC2-C2863EFEAED2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Bulgaria</c:v>
                </c:pt>
                <c:pt idx="3">
                  <c:v>Luxembourg</c:v>
                </c:pt>
                <c:pt idx="4">
                  <c:v>Finland</c:v>
                </c:pt>
                <c:pt idx="5">
                  <c:v>Slovenia</c:v>
                </c:pt>
                <c:pt idx="6">
                  <c:v>Latvia</c:v>
                </c:pt>
                <c:pt idx="7">
                  <c:v>Romania</c:v>
                </c:pt>
                <c:pt idx="8">
                  <c:v>EU</c:v>
                </c:pt>
                <c:pt idx="9">
                  <c:v>Belgium</c:v>
                </c:pt>
                <c:pt idx="10">
                  <c:v>Slovakia</c:v>
                </c:pt>
                <c:pt idx="11">
                  <c:v>Croatia</c:v>
                </c:pt>
                <c:pt idx="12">
                  <c:v>Italy</c:v>
                </c:pt>
                <c:pt idx="13">
                  <c:v>Czech Republic</c:v>
                </c:pt>
                <c:pt idx="14">
                  <c:v>Lithuania</c:v>
                </c:pt>
                <c:pt idx="15">
                  <c:v>France</c:v>
                </c:pt>
                <c:pt idx="16">
                  <c:v>Liberecký kraj</c:v>
                </c:pt>
                <c:pt idx="17">
                  <c:v>Spain</c:v>
                </c:pt>
                <c:pt idx="18">
                  <c:v>Netherlands</c:v>
                </c:pt>
                <c:pt idx="19">
                  <c:v>Denmark</c:v>
                </c:pt>
                <c:pt idx="20">
                  <c:v>Sweden</c:v>
                </c:pt>
                <c:pt idx="21">
                  <c:v>Cyprus</c:v>
                </c:pt>
                <c:pt idx="22">
                  <c:v>United Kingdom</c:v>
                </c:pt>
                <c:pt idx="23">
                  <c:v>Malta</c:v>
                </c:pt>
                <c:pt idx="24">
                  <c:v>Ireland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556</c:v>
                </c:pt>
                <c:pt idx="1">
                  <c:v>417</c:v>
                </c:pt>
                <c:pt idx="2">
                  <c:v>406</c:v>
                </c:pt>
                <c:pt idx="3">
                  <c:v>310</c:v>
                </c:pt>
                <c:pt idx="4">
                  <c:v>289</c:v>
                </c:pt>
                <c:pt idx="5">
                  <c:v>253</c:v>
                </c:pt>
                <c:pt idx="6">
                  <c:v>239</c:v>
                </c:pt>
                <c:pt idx="7">
                  <c:v>217</c:v>
                </c:pt>
                <c:pt idx="8">
                  <c:v>212</c:v>
                </c:pt>
                <c:pt idx="9">
                  <c:v>211</c:v>
                </c:pt>
                <c:pt idx="10">
                  <c:v>204</c:v>
                </c:pt>
                <c:pt idx="11">
                  <c:v>197</c:v>
                </c:pt>
                <c:pt idx="12">
                  <c:v>181</c:v>
                </c:pt>
                <c:pt idx="13">
                  <c:v>179</c:v>
                </c:pt>
                <c:pt idx="14">
                  <c:v>164</c:v>
                </c:pt>
                <c:pt idx="15">
                  <c:v>160</c:v>
                </c:pt>
                <c:pt idx="16">
                  <c:v>158.84914685514386</c:v>
                </c:pt>
                <c:pt idx="17">
                  <c:v>143</c:v>
                </c:pt>
                <c:pt idx="18">
                  <c:v>122</c:v>
                </c:pt>
                <c:pt idx="19">
                  <c:v>110</c:v>
                </c:pt>
                <c:pt idx="20">
                  <c:v>110</c:v>
                </c:pt>
                <c:pt idx="21">
                  <c:v>108</c:v>
                </c:pt>
                <c:pt idx="22">
                  <c:v>99</c:v>
                </c:pt>
                <c:pt idx="23">
                  <c:v>98</c:v>
                </c:pt>
                <c:pt idx="2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8182008"/>
        <c:axId val="328182400"/>
      </c:barChart>
      <c:catAx>
        <c:axId val="3281820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82400"/>
        <c:crosses val="autoZero"/>
        <c:auto val="1"/>
        <c:lblAlgn val="ctr"/>
        <c:lblOffset val="100"/>
        <c:noMultiLvlLbl val="0"/>
      </c:catAx>
      <c:valAx>
        <c:axId val="3281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 žen 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818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BA-4330-8A1E-D7AACC627EB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BA-4330-8A1E-D7AACC627EB0}"/>
              </c:ext>
            </c:extLst>
          </c:dPt>
          <c:dPt>
            <c:idx val="10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46E-4BFC-B1C0-24805A7A724E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95E-4110-A772-71A67AE044E1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6E-4BFC-B1C0-24805A7A724E}"/>
              </c:ext>
            </c:extLst>
          </c:dPt>
          <c:dPt>
            <c:idx val="1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BA-4330-8A1E-D7AACC627EB0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BA-4330-8A1E-D7AACC627EB0}"/>
              </c:ext>
            </c:extLst>
          </c:dPt>
          <c:cat>
            <c:strRef>
              <c:f>List1!$A$2:$A$26</c:f>
              <c:strCache>
                <c:ptCount val="25"/>
                <c:pt idx="0">
                  <c:v>Croatia</c:v>
                </c:pt>
                <c:pt idx="1">
                  <c:v>Austria</c:v>
                </c:pt>
                <c:pt idx="2">
                  <c:v>Lithuania</c:v>
                </c:pt>
                <c:pt idx="3">
                  <c:v>Latvia</c:v>
                </c:pt>
                <c:pt idx="4">
                  <c:v>Germany</c:v>
                </c:pt>
                <c:pt idx="5">
                  <c:v>Bulgaria</c:v>
                </c:pt>
                <c:pt idx="6">
                  <c:v>Romania</c:v>
                </c:pt>
                <c:pt idx="7">
                  <c:v>Slovakia</c:v>
                </c:pt>
                <c:pt idx="8">
                  <c:v>Slovenia</c:v>
                </c:pt>
                <c:pt idx="9">
                  <c:v>EU</c:v>
                </c:pt>
                <c:pt idx="10">
                  <c:v>Finland</c:v>
                </c:pt>
                <c:pt idx="11">
                  <c:v>Czech Republic</c:v>
                </c:pt>
                <c:pt idx="12">
                  <c:v>Netherlands</c:v>
                </c:pt>
                <c:pt idx="13">
                  <c:v>Malta</c:v>
                </c:pt>
                <c:pt idx="14">
                  <c:v>Liberecký kraj</c:v>
                </c:pt>
                <c:pt idx="15">
                  <c:v>Denmark</c:v>
                </c:pt>
                <c:pt idx="16">
                  <c:v>Luxembourg</c:v>
                </c:pt>
                <c:pt idx="17">
                  <c:v>Spain</c:v>
                </c:pt>
                <c:pt idx="18">
                  <c:v>Belgium</c:v>
                </c:pt>
                <c:pt idx="19">
                  <c:v>Sweden</c:v>
                </c:pt>
                <c:pt idx="20">
                  <c:v>Cyprus</c:v>
                </c:pt>
                <c:pt idx="21">
                  <c:v>France</c:v>
                </c:pt>
                <c:pt idx="22">
                  <c:v>Italy</c:v>
                </c:pt>
                <c:pt idx="23">
                  <c:v>United Kingdom</c:v>
                </c:pt>
                <c:pt idx="24">
                  <c:v>Ireland</c:v>
                </c:pt>
              </c:strCache>
            </c:strRef>
          </c:cat>
          <c:val>
            <c:numRef>
              <c:f>List1!$B$2:$B$26</c:f>
              <c:numCache>
                <c:formatCode>#,##0</c:formatCode>
                <c:ptCount val="25"/>
                <c:pt idx="0">
                  <c:v>276</c:v>
                </c:pt>
                <c:pt idx="1">
                  <c:v>261</c:v>
                </c:pt>
                <c:pt idx="2">
                  <c:v>234</c:v>
                </c:pt>
                <c:pt idx="3">
                  <c:v>212</c:v>
                </c:pt>
                <c:pt idx="4">
                  <c:v>202</c:v>
                </c:pt>
                <c:pt idx="5">
                  <c:v>192</c:v>
                </c:pt>
                <c:pt idx="6">
                  <c:v>191</c:v>
                </c:pt>
                <c:pt idx="7">
                  <c:v>183</c:v>
                </c:pt>
                <c:pt idx="8">
                  <c:v>147</c:v>
                </c:pt>
                <c:pt idx="9">
                  <c:v>143</c:v>
                </c:pt>
                <c:pt idx="10">
                  <c:v>134</c:v>
                </c:pt>
                <c:pt idx="11">
                  <c:v>123</c:v>
                </c:pt>
                <c:pt idx="12">
                  <c:v>123</c:v>
                </c:pt>
                <c:pt idx="13">
                  <c:v>121</c:v>
                </c:pt>
                <c:pt idx="14" formatCode="General">
                  <c:v>111.58132509627291</c:v>
                </c:pt>
                <c:pt idx="15">
                  <c:v>107</c:v>
                </c:pt>
                <c:pt idx="16">
                  <c:v>103</c:v>
                </c:pt>
                <c:pt idx="17">
                  <c:v>103</c:v>
                </c:pt>
                <c:pt idx="18">
                  <c:v>95</c:v>
                </c:pt>
                <c:pt idx="19">
                  <c:v>95</c:v>
                </c:pt>
                <c:pt idx="20">
                  <c:v>90</c:v>
                </c:pt>
                <c:pt idx="21">
                  <c:v>89</c:v>
                </c:pt>
                <c:pt idx="22">
                  <c:v>86</c:v>
                </c:pt>
                <c:pt idx="23">
                  <c:v>68</c:v>
                </c:pt>
                <c:pt idx="2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26790816"/>
        <c:axId val="326791992"/>
      </c:barChart>
      <c:catAx>
        <c:axId val="326790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6791992"/>
        <c:crosses val="autoZero"/>
        <c:auto val="1"/>
        <c:lblAlgn val="ctr"/>
        <c:lblOffset val="100"/>
        <c:noMultiLvlLbl val="0"/>
      </c:catAx>
      <c:valAx>
        <c:axId val="32679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679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Hospitalizace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AC-4BA0-A2B2-21131FC3D4F0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AC-4BA0-A2B2-21131FC3D4F0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1B-46C6-8319-4DC1E07F86F1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EE3-42B1-8C0F-E5E0F3E553ED}"/>
              </c:ext>
            </c:extLst>
          </c:dPt>
          <c:dPt>
            <c:idx val="1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1B-46C6-8319-4DC1E07F86F1}"/>
              </c:ext>
            </c:extLst>
          </c:dPt>
          <c:dPt>
            <c:idx val="14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D62-4C84-B498-AF958215B546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6F7-402C-AB96-2121CBA4AC52}"/>
              </c:ext>
            </c:extLst>
          </c:dPt>
          <c:dPt>
            <c:idx val="19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AC-4BA0-A2B2-21131FC3D4F0}"/>
              </c:ext>
            </c:extLst>
          </c:dPt>
          <c:cat>
            <c:strRef>
              <c:f>List1!$A$2:$A$26</c:f>
              <c:strCache>
                <c:ptCount val="25"/>
                <c:pt idx="0">
                  <c:v>Austria</c:v>
                </c:pt>
                <c:pt idx="1">
                  <c:v>Germany</c:v>
                </c:pt>
                <c:pt idx="2">
                  <c:v>Slovenia</c:v>
                </c:pt>
                <c:pt idx="3">
                  <c:v>Latvia</c:v>
                </c:pt>
                <c:pt idx="4">
                  <c:v>Romania</c:v>
                </c:pt>
                <c:pt idx="5">
                  <c:v>Luxembourg</c:v>
                </c:pt>
                <c:pt idx="6">
                  <c:v>Slovakia</c:v>
                </c:pt>
                <c:pt idx="7">
                  <c:v>Croatia</c:v>
                </c:pt>
                <c:pt idx="8">
                  <c:v>Lithuania</c:v>
                </c:pt>
                <c:pt idx="9">
                  <c:v>EU</c:v>
                </c:pt>
                <c:pt idx="10">
                  <c:v>Netherlands</c:v>
                </c:pt>
                <c:pt idx="11">
                  <c:v>Bulgaria</c:v>
                </c:pt>
                <c:pt idx="12">
                  <c:v>Czech Republic</c:v>
                </c:pt>
                <c:pt idx="13">
                  <c:v>Finland</c:v>
                </c:pt>
                <c:pt idx="14">
                  <c:v>Liberecký kraj</c:v>
                </c:pt>
                <c:pt idx="15">
                  <c:v>Belgium</c:v>
                </c:pt>
                <c:pt idx="16">
                  <c:v>Spain</c:v>
                </c:pt>
                <c:pt idx="17">
                  <c:v>Sweden</c:v>
                </c:pt>
                <c:pt idx="18">
                  <c:v>Italy</c:v>
                </c:pt>
                <c:pt idx="19">
                  <c:v>Denmark</c:v>
                </c:pt>
                <c:pt idx="20">
                  <c:v>France</c:v>
                </c:pt>
                <c:pt idx="21">
                  <c:v>Cyprus</c:v>
                </c:pt>
                <c:pt idx="22">
                  <c:v>United Kingdom</c:v>
                </c:pt>
                <c:pt idx="23">
                  <c:v>Ireland</c:v>
                </c:pt>
                <c:pt idx="24">
                  <c:v>Malta</c:v>
                </c:pt>
              </c:strCache>
            </c:strRef>
          </c:cat>
          <c:val>
            <c:numRef>
              <c:f>List1!$B$2:$B$26</c:f>
              <c:numCache>
                <c:formatCode>General</c:formatCode>
                <c:ptCount val="25"/>
                <c:pt idx="0">
                  <c:v>257</c:v>
                </c:pt>
                <c:pt idx="1">
                  <c:v>246</c:v>
                </c:pt>
                <c:pt idx="2">
                  <c:v>169</c:v>
                </c:pt>
                <c:pt idx="3">
                  <c:v>160</c:v>
                </c:pt>
                <c:pt idx="4">
                  <c:v>157</c:v>
                </c:pt>
                <c:pt idx="5">
                  <c:v>147</c:v>
                </c:pt>
                <c:pt idx="6">
                  <c:v>143</c:v>
                </c:pt>
                <c:pt idx="7">
                  <c:v>133</c:v>
                </c:pt>
                <c:pt idx="8">
                  <c:v>124</c:v>
                </c:pt>
                <c:pt idx="9">
                  <c:v>113</c:v>
                </c:pt>
                <c:pt idx="10">
                  <c:v>112</c:v>
                </c:pt>
                <c:pt idx="11">
                  <c:v>103</c:v>
                </c:pt>
                <c:pt idx="12">
                  <c:v>97</c:v>
                </c:pt>
                <c:pt idx="13">
                  <c:v>93</c:v>
                </c:pt>
                <c:pt idx="14">
                  <c:v>91.850481024370993</c:v>
                </c:pt>
                <c:pt idx="15">
                  <c:v>86</c:v>
                </c:pt>
                <c:pt idx="16">
                  <c:v>76</c:v>
                </c:pt>
                <c:pt idx="17">
                  <c:v>70</c:v>
                </c:pt>
                <c:pt idx="18">
                  <c:v>69</c:v>
                </c:pt>
                <c:pt idx="19">
                  <c:v>68</c:v>
                </c:pt>
                <c:pt idx="20">
                  <c:v>67</c:v>
                </c:pt>
                <c:pt idx="21">
                  <c:v>59</c:v>
                </c:pt>
                <c:pt idx="22">
                  <c:v>58</c:v>
                </c:pt>
                <c:pt idx="23">
                  <c:v>56</c:v>
                </c:pt>
                <c:pt idx="2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41128304"/>
        <c:axId val="941134576"/>
      </c:barChart>
      <c:catAx>
        <c:axId val="941128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1134576"/>
        <c:crosses val="autoZero"/>
        <c:auto val="1"/>
        <c:lblAlgn val="ctr"/>
        <c:lblOffset val="100"/>
        <c:noMultiLvlLbl val="0"/>
      </c:catAx>
      <c:valAx>
        <c:axId val="94113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i="0" noProof="0" dirty="0">
                    <a:solidFill>
                      <a:schemeClr val="tx1"/>
                    </a:solidFill>
                    <a:effectLst/>
                  </a:rPr>
                  <a:t>Počet</a:t>
                </a:r>
                <a:r>
                  <a:rPr lang="cs-CZ" sz="1400" b="0" i="0" baseline="0" noProof="0" dirty="0">
                    <a:solidFill>
                      <a:schemeClr val="tx1"/>
                    </a:solidFill>
                    <a:effectLst/>
                  </a:rPr>
                  <a:t> na 100 0000 obyvatel</a:t>
                </a:r>
                <a:endParaRPr lang="cs-CZ" sz="1400" b="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371692679440216E-3"/>
              <c:y val="5.56546577791995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11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2952638888888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65–79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7144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BEB-4797-A71C-318D847B7323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4B-47F3-8150-23EDDB4BEAF8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A-4A01-869A-9A96ACE5F9D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E4B-47F3-8150-23EDDB4BEAF8}"/>
              </c:ext>
            </c:extLst>
          </c:dPt>
          <c:dPt>
            <c:idx val="12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4B-49E4-9630-95EFDF409060}"/>
              </c:ext>
            </c:extLst>
          </c:dPt>
          <c:cat>
            <c:strRef>
              <c:f>List1!$A$2:$A$31</c:f>
              <c:strCache>
                <c:ptCount val="30"/>
                <c:pt idx="0">
                  <c:v>Bulgaria</c:v>
                </c:pt>
                <c:pt idx="1">
                  <c:v>Finland</c:v>
                </c:pt>
                <c:pt idx="2">
                  <c:v>Italy</c:v>
                </c:pt>
                <c:pt idx="3">
                  <c:v>Liberecký kraj</c:v>
                </c:pt>
                <c:pt idx="4">
                  <c:v>Germany</c:v>
                </c:pt>
                <c:pt idx="5">
                  <c:v>Portugal</c:v>
                </c:pt>
                <c:pt idx="6">
                  <c:v>Greece</c:v>
                </c:pt>
                <c:pt idx="7">
                  <c:v>Czech Republic</c:v>
                </c:pt>
                <c:pt idx="8">
                  <c:v>Latvia</c:v>
                </c:pt>
                <c:pt idx="9">
                  <c:v>Sweden</c:v>
                </c:pt>
                <c:pt idx="10">
                  <c:v>Denmark</c:v>
                </c:pt>
                <c:pt idx="11">
                  <c:v>Malta</c:v>
                </c:pt>
                <c:pt idx="12">
                  <c:v>Croatia</c:v>
                </c:pt>
                <c:pt idx="13">
                  <c:v>Hungary</c:v>
                </c:pt>
                <c:pt idx="14">
                  <c:v>Estonia</c:v>
                </c:pt>
                <c:pt idx="15">
                  <c:v>Netherlands</c:v>
                </c:pt>
                <c:pt idx="16">
                  <c:v>European Union (28)</c:v>
                </c:pt>
                <c:pt idx="17">
                  <c:v>Lithuania</c:v>
                </c:pt>
                <c:pt idx="18">
                  <c:v>Slovenia</c:v>
                </c:pt>
                <c:pt idx="19">
                  <c:v>Austria</c:v>
                </c:pt>
                <c:pt idx="20">
                  <c:v>Romania</c:v>
                </c:pt>
                <c:pt idx="21">
                  <c:v>France</c:v>
                </c:pt>
                <c:pt idx="22">
                  <c:v>United Kingdom</c:v>
                </c:pt>
                <c:pt idx="23">
                  <c:v>Belgium</c:v>
                </c:pt>
                <c:pt idx="24">
                  <c:v>Spain</c:v>
                </c:pt>
                <c:pt idx="25">
                  <c:v>Poland</c:v>
                </c:pt>
                <c:pt idx="26">
                  <c:v>Cyprus</c:v>
                </c:pt>
                <c:pt idx="27">
                  <c:v>Slovakia</c:v>
                </c:pt>
                <c:pt idx="28">
                  <c:v>Ireland</c:v>
                </c:pt>
                <c:pt idx="29">
                  <c:v>Luxembourg</c:v>
                </c:pt>
              </c:strCache>
            </c:strRef>
          </c:cat>
          <c:val>
            <c:numRef>
              <c:f>List1!$B$2:$B$31</c:f>
              <c:numCache>
                <c:formatCode>0.00%</c:formatCode>
                <c:ptCount val="30"/>
                <c:pt idx="0">
                  <c:v>0.15972761498080995</c:v>
                </c:pt>
                <c:pt idx="1">
                  <c:v>0.15661084618911172</c:v>
                </c:pt>
                <c:pt idx="2">
                  <c:v>0.15507479891918469</c:v>
                </c:pt>
                <c:pt idx="3">
                  <c:v>0.15478506987440296</c:v>
                </c:pt>
                <c:pt idx="4">
                  <c:v>0.15229693714448497</c:v>
                </c:pt>
                <c:pt idx="5">
                  <c:v>0.14973646338214008</c:v>
                </c:pt>
                <c:pt idx="6">
                  <c:v>0.14824028506918477</c:v>
                </c:pt>
                <c:pt idx="7">
                  <c:v>0.14785023282369866</c:v>
                </c:pt>
                <c:pt idx="8">
                  <c:v>0.14717380914776351</c:v>
                </c:pt>
                <c:pt idx="9">
                  <c:v>0.14706758365779893</c:v>
                </c:pt>
                <c:pt idx="10">
                  <c:v>0.14706644152861248</c:v>
                </c:pt>
                <c:pt idx="11">
                  <c:v>0.14677479974885779</c:v>
                </c:pt>
                <c:pt idx="12">
                  <c:v>0.1458370093204176</c:v>
                </c:pt>
                <c:pt idx="13">
                  <c:v>0.14319288239185243</c:v>
                </c:pt>
                <c:pt idx="14">
                  <c:v>0.14075712488646167</c:v>
                </c:pt>
                <c:pt idx="15">
                  <c:v>0.14023265043300923</c:v>
                </c:pt>
                <c:pt idx="16">
                  <c:v>0.13961629473896769</c:v>
                </c:pt>
                <c:pt idx="17">
                  <c:v>0.13845305178826253</c:v>
                </c:pt>
                <c:pt idx="18">
                  <c:v>0.13777757340039062</c:v>
                </c:pt>
                <c:pt idx="19">
                  <c:v>0.13587545231802836</c:v>
                </c:pt>
                <c:pt idx="20">
                  <c:v>0.13387737441045389</c:v>
                </c:pt>
                <c:pt idx="21">
                  <c:v>0.13272456647898881</c:v>
                </c:pt>
                <c:pt idx="22">
                  <c:v>0.13217388865125521</c:v>
                </c:pt>
                <c:pt idx="23">
                  <c:v>0.12926632220806578</c:v>
                </c:pt>
                <c:pt idx="24">
                  <c:v>0.12810718116892306</c:v>
                </c:pt>
                <c:pt idx="25">
                  <c:v>0.12314055863534909</c:v>
                </c:pt>
                <c:pt idx="26">
                  <c:v>0.12138951476482274</c:v>
                </c:pt>
                <c:pt idx="27">
                  <c:v>0.11788124502906257</c:v>
                </c:pt>
                <c:pt idx="28">
                  <c:v>0.10324800501966502</c:v>
                </c:pt>
                <c:pt idx="29">
                  <c:v>0.10319520135710984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221-B6AB-96F118F70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936480272"/>
        <c:axId val="936481056"/>
      </c:barChart>
      <c:catAx>
        <c:axId val="936480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81056"/>
        <c:crosses val="autoZero"/>
        <c:auto val="1"/>
        <c:lblAlgn val="ctr"/>
        <c:lblOffset val="100"/>
        <c:noMultiLvlLbl val="0"/>
      </c:catAx>
      <c:valAx>
        <c:axId val="93648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0" dirty="0">
                    <a:solidFill>
                      <a:schemeClr val="tx1"/>
                    </a:solidFill>
                    <a:effectLst/>
                  </a:rPr>
                  <a:t>Podíl osob ve věku 65–79 let</a:t>
                </a:r>
              </a:p>
            </c:rich>
          </c:tx>
          <c:layout>
            <c:manualLayout>
              <c:xMode val="edge"/>
              <c:yMode val="edge"/>
              <c:x val="1.2548677071776086E-2"/>
              <c:y val="0.11656275920413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648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5494-898A-4609-973F-F31EEEAEE1B9}" type="datetimeFigureOut">
              <a:rPr lang="en-US" smtClean="0"/>
              <a:t>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C68A-7414-47CD-B786-53FC7BDEE6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6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432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64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01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85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01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91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41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932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861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727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64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706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350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033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372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10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53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168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080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783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043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10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972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169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672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339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77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655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340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248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355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916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43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458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368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219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6103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340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564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888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970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1328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5617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2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6997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9488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454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4618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671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1157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6199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8209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1201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3864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89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7826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8639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3988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3339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7250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3019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0256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1620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8230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5231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27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9999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6821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7665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6888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3561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7324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625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7295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2668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3530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00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0798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1655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0873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1681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8639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4346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5901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58259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26282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8999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31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94373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81649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3A1-A00A-4A9E-979C-6778C0D76F64}" type="slidenum">
              <a:rPr lang="cs-CZ" smtClean="0"/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89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16.tiff"/><Relationship Id="rId9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id="{3BB590F5-622F-4EB4-8942-B7893FE0B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2683" y="6254482"/>
            <a:ext cx="332669" cy="400698"/>
          </a:xfrm>
          <a:prstGeom prst="rect">
            <a:avLst/>
          </a:prstGeom>
        </p:spPr>
      </p:pic>
      <p:sp>
        <p:nvSpPr>
          <p:cNvPr id="7" name="pozadi seda">
            <a:extLst>
              <a:ext uri="{FF2B5EF4-FFF2-40B4-BE49-F238E27FC236}">
                <a16:creationId xmlns:a16="http://schemas.microsoft.com/office/drawing/2014/main" id="{C6DB6EA3-D18B-4247-B7E0-D3F0ED4ABC66}"/>
              </a:ext>
            </a:extLst>
          </p:cNvPr>
          <p:cNvSpPr/>
          <p:nvPr userDrawn="1"/>
        </p:nvSpPr>
        <p:spPr bwMode="gray">
          <a:xfrm>
            <a:off x="0" y="1899462"/>
            <a:ext cx="12192000" cy="4028858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Linka cervena">
            <a:extLst>
              <a:ext uri="{FF2B5EF4-FFF2-40B4-BE49-F238E27FC236}">
                <a16:creationId xmlns:a16="http://schemas.microsoft.com/office/drawing/2014/main" id="{B9205121-7638-4ABD-95F5-177B33D17428}"/>
              </a:ext>
            </a:extLst>
          </p:cNvPr>
          <p:cNvSpPr/>
          <p:nvPr userDrawn="1"/>
        </p:nvSpPr>
        <p:spPr>
          <a:xfrm flipV="1">
            <a:off x="5552" y="5881971"/>
            <a:ext cx="12173011" cy="36000"/>
          </a:xfrm>
          <a:prstGeom prst="rect">
            <a:avLst/>
          </a:prstGeom>
          <a:solidFill>
            <a:srgbClr val="D71440"/>
          </a:solidFill>
          <a:ln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5" y="6275298"/>
            <a:ext cx="3763463" cy="324000"/>
          </a:xfrm>
          <a:prstGeom prst="rect">
            <a:avLst/>
          </a:prstGeom>
        </p:spPr>
      </p:pic>
      <p:pic>
        <p:nvPicPr>
          <p:cNvPr id="6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37" y="6124324"/>
            <a:ext cx="822458" cy="540000"/>
          </a:xfrm>
          <a:prstGeom prst="rect">
            <a:avLst/>
          </a:prstGeom>
        </p:spPr>
      </p:pic>
      <p:pic>
        <p:nvPicPr>
          <p:cNvPr id="11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3" y="2607870"/>
            <a:ext cx="5715760" cy="2224771"/>
          </a:xfrm>
          <a:prstGeom prst="rect">
            <a:avLst/>
          </a:prstGeom>
        </p:spPr>
      </p:pic>
      <p:pic>
        <p:nvPicPr>
          <p:cNvPr id="61" name="Ikona 7">
            <a:extLst>
              <a:ext uri="{FF2B5EF4-FFF2-40B4-BE49-F238E27FC236}">
                <a16:creationId xmlns:a16="http://schemas.microsoft.com/office/drawing/2014/main" id="{1E522FD7-51BC-4B8E-A68D-8A0B5E4169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5" y="3727037"/>
            <a:ext cx="791389" cy="792000"/>
          </a:xfrm>
          <a:prstGeom prst="rect">
            <a:avLst/>
          </a:prstGeom>
        </p:spPr>
      </p:pic>
      <p:pic>
        <p:nvPicPr>
          <p:cNvPr id="62" name="Ikona 6">
            <a:extLst>
              <a:ext uri="{FF2B5EF4-FFF2-40B4-BE49-F238E27FC236}">
                <a16:creationId xmlns:a16="http://schemas.microsoft.com/office/drawing/2014/main" id="{E01AA11B-D042-44CE-8E91-BAD234FB49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2819547"/>
            <a:ext cx="791389" cy="792000"/>
          </a:xfrm>
          <a:prstGeom prst="rect">
            <a:avLst/>
          </a:prstGeom>
        </p:spPr>
      </p:pic>
      <p:pic>
        <p:nvPicPr>
          <p:cNvPr id="63" name="Ikona 5">
            <a:extLst>
              <a:ext uri="{FF2B5EF4-FFF2-40B4-BE49-F238E27FC236}">
                <a16:creationId xmlns:a16="http://schemas.microsoft.com/office/drawing/2014/main" id="{6E1D9AE5-9B01-4D1E-A130-EA1856689D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27" y="2821182"/>
            <a:ext cx="791389" cy="792000"/>
          </a:xfrm>
          <a:prstGeom prst="rect">
            <a:avLst/>
          </a:prstGeom>
        </p:spPr>
      </p:pic>
      <p:pic>
        <p:nvPicPr>
          <p:cNvPr id="64" name="Ikona 4">
            <a:extLst>
              <a:ext uri="{FF2B5EF4-FFF2-40B4-BE49-F238E27FC236}">
                <a16:creationId xmlns:a16="http://schemas.microsoft.com/office/drawing/2014/main" id="{78221017-9FB8-4EF8-A88B-38444E30A27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97" y="2826357"/>
            <a:ext cx="788298" cy="792000"/>
          </a:xfrm>
          <a:prstGeom prst="rect">
            <a:avLst/>
          </a:prstGeom>
        </p:spPr>
      </p:pic>
      <p:pic>
        <p:nvPicPr>
          <p:cNvPr id="65" name="Ikona 3">
            <a:extLst>
              <a:ext uri="{FF2B5EF4-FFF2-40B4-BE49-F238E27FC236}">
                <a16:creationId xmlns:a16="http://schemas.microsoft.com/office/drawing/2014/main" id="{D435ECA9-9699-4A70-9ABD-16C688E3468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68" y="2827327"/>
            <a:ext cx="788298" cy="792000"/>
          </a:xfrm>
          <a:prstGeom prst="rect">
            <a:avLst/>
          </a:prstGeom>
        </p:spPr>
      </p:pic>
      <p:pic>
        <p:nvPicPr>
          <p:cNvPr id="66" name="Ikona 2">
            <a:extLst>
              <a:ext uri="{FF2B5EF4-FFF2-40B4-BE49-F238E27FC236}">
                <a16:creationId xmlns:a16="http://schemas.microsoft.com/office/drawing/2014/main" id="{06B998D0-4DD3-4617-8B85-7A97769C7B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92" y="3720280"/>
            <a:ext cx="791389" cy="792000"/>
          </a:xfrm>
          <a:prstGeom prst="rect">
            <a:avLst/>
          </a:prstGeom>
        </p:spPr>
      </p:pic>
      <p:pic>
        <p:nvPicPr>
          <p:cNvPr id="67" name="Ikona 1">
            <a:extLst>
              <a:ext uri="{FF2B5EF4-FFF2-40B4-BE49-F238E27FC236}">
                <a16:creationId xmlns:a16="http://schemas.microsoft.com/office/drawing/2014/main" id="{CDFE4053-986D-4CF5-BB65-55DDA986CB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4" y="3714480"/>
            <a:ext cx="794492" cy="792000"/>
          </a:xfrm>
          <a:prstGeom prst="rect">
            <a:avLst/>
          </a:prstGeom>
        </p:spPr>
      </p:pic>
      <p:pic>
        <p:nvPicPr>
          <p:cNvPr id="9" name="Vlajka CR">
            <a:extLst>
              <a:ext uri="{FF2B5EF4-FFF2-40B4-BE49-F238E27FC236}">
                <a16:creationId xmlns:a16="http://schemas.microsoft.com/office/drawing/2014/main" id="{471DD38C-87B2-4EF0-9C4F-92FAABA3B665}"/>
              </a:ext>
            </a:extLst>
          </p:cNvPr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525177" y="249066"/>
            <a:ext cx="5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Vlajka EU">
            <a:extLst>
              <a:ext uri="{FF2B5EF4-FFF2-40B4-BE49-F238E27FC236}">
                <a16:creationId xmlns:a16="http://schemas.microsoft.com/office/drawing/2014/main" id="{F0605D3E-9EE4-4CE0-8944-A11CBF44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10876478" y="245794"/>
            <a:ext cx="538775" cy="360000"/>
          </a:xfrm>
          <a:prstGeom prst="rect">
            <a:avLst/>
          </a:prstGeom>
        </p:spPr>
      </p:pic>
      <p:sp>
        <p:nvSpPr>
          <p:cNvPr id="41" name="Podnadpis">
            <a:extLst>
              <a:ext uri="{FF2B5EF4-FFF2-40B4-BE49-F238E27FC236}">
                <a16:creationId xmlns:a16="http://schemas.microsoft.com/office/drawing/2014/main" id="{A48B58A5-C806-4673-B1BA-E9829457E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806" y="5471177"/>
            <a:ext cx="8608732" cy="468000"/>
          </a:xfrm>
          <a:noFill/>
        </p:spPr>
        <p:txBody>
          <a:bodyPr anchor="ctr"/>
          <a:lstStyle>
            <a:lvl1pPr marL="0" indent="0"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/>
              <a:t>Vložte podnadpis</a:t>
            </a: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99BDED9C-93B2-4C0D-BE31-6A2F4570E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91" y="240974"/>
            <a:ext cx="8648147" cy="1598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cs-CZ" sz="3600" b="1" kern="1200">
                <a:solidFill>
                  <a:srgbClr val="2E598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011DD8C7-57C0-4C9E-B534-2038FD05F1FB}"/>
              </a:ext>
            </a:extLst>
          </p:cNvPr>
          <p:cNvSpPr/>
          <p:nvPr userDrawn="1"/>
        </p:nvSpPr>
        <p:spPr>
          <a:xfrm>
            <a:off x="8139289" y="752121"/>
            <a:ext cx="1747911" cy="1747911"/>
          </a:xfrm>
          <a:prstGeom prst="ellipse">
            <a:avLst/>
          </a:prstGeom>
          <a:solidFill>
            <a:schemeClr val="bg1"/>
          </a:solidFill>
          <a:ln w="19050"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2151DE4A-0C78-4E27-AD40-D7ADD2E53399}"/>
              </a:ext>
            </a:extLst>
          </p:cNvPr>
          <p:cNvSpPr/>
          <p:nvPr userDrawn="1"/>
        </p:nvSpPr>
        <p:spPr>
          <a:xfrm>
            <a:off x="8256659" y="869491"/>
            <a:ext cx="1513171" cy="1513171"/>
          </a:xfrm>
          <a:prstGeom prst="ellipse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A32D9E-2534-4BEF-8E46-5F810FC5B4D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29" y="1265655"/>
            <a:ext cx="1500937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760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2DAB8B6B-3F2A-4FE4-860C-D9D1431C8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9522" y="102983"/>
            <a:ext cx="364634" cy="439200"/>
          </a:xfrm>
          <a:prstGeom prst="rect">
            <a:avLst/>
          </a:prstGeom>
        </p:spPr>
      </p:pic>
      <p:pic>
        <p:nvPicPr>
          <p:cNvPr id="65" name="Obrázek 64">
            <a:extLst>
              <a:ext uri="{FF2B5EF4-FFF2-40B4-BE49-F238E27FC236}">
                <a16:creationId xmlns:a16="http://schemas.microsoft.com/office/drawing/2014/main" id="{1903806D-B11F-4777-91AC-14AF29D6B2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658"/>
            <a:ext cx="12192000" cy="3424240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F014DE85-7BF6-41C3-95C4-EC65E5EAD6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63" y="1354230"/>
            <a:ext cx="3136237" cy="3656116"/>
          </a:xfrm>
          <a:prstGeom prst="rect">
            <a:avLst/>
          </a:prstGeom>
        </p:spPr>
      </p:pic>
      <p:sp>
        <p:nvSpPr>
          <p:cNvPr id="69" name="Obdélník 50">
            <a:extLst>
              <a:ext uri="{FF2B5EF4-FFF2-40B4-BE49-F238E27FC236}">
                <a16:creationId xmlns:a16="http://schemas.microsoft.com/office/drawing/2014/main" id="{C6455D4C-929B-4BB2-BB4B-AA4BD3BB752C}"/>
              </a:ext>
            </a:extLst>
          </p:cNvPr>
          <p:cNvSpPr/>
          <p:nvPr userDrawn="1"/>
        </p:nvSpPr>
        <p:spPr>
          <a:xfrm>
            <a:off x="0" y="3760440"/>
            <a:ext cx="9379670" cy="276458"/>
          </a:xfrm>
          <a:custGeom>
            <a:avLst/>
            <a:gdLst>
              <a:gd name="connsiteX0" fmla="*/ 0 w 7559571"/>
              <a:gd name="connsiteY0" fmla="*/ 0 h 200385"/>
              <a:gd name="connsiteX1" fmla="*/ 7559571 w 7559571"/>
              <a:gd name="connsiteY1" fmla="*/ 0 h 200385"/>
              <a:gd name="connsiteX2" fmla="*/ 7559571 w 7559571"/>
              <a:gd name="connsiteY2" fmla="*/ 200385 h 200385"/>
              <a:gd name="connsiteX3" fmla="*/ 0 w 7559571"/>
              <a:gd name="connsiteY3" fmla="*/ 200385 h 200385"/>
              <a:gd name="connsiteX4" fmla="*/ 0 w 7559571"/>
              <a:gd name="connsiteY4" fmla="*/ 0 h 200385"/>
              <a:gd name="connsiteX0" fmla="*/ 0 w 7559571"/>
              <a:gd name="connsiteY0" fmla="*/ 9427 h 209812"/>
              <a:gd name="connsiteX1" fmla="*/ 7136091 w 7559571"/>
              <a:gd name="connsiteY1" fmla="*/ 0 h 209812"/>
              <a:gd name="connsiteX2" fmla="*/ 7559571 w 7559571"/>
              <a:gd name="connsiteY2" fmla="*/ 9427 h 209812"/>
              <a:gd name="connsiteX3" fmla="*/ 7559571 w 7559571"/>
              <a:gd name="connsiteY3" fmla="*/ 209812 h 209812"/>
              <a:gd name="connsiteX4" fmla="*/ 0 w 7559571"/>
              <a:gd name="connsiteY4" fmla="*/ 209812 h 209812"/>
              <a:gd name="connsiteX5" fmla="*/ 0 w 7559571"/>
              <a:gd name="connsiteY5" fmla="*/ 9427 h 209812"/>
              <a:gd name="connsiteX0" fmla="*/ 0 w 7673419"/>
              <a:gd name="connsiteY0" fmla="*/ 292231 h 492616"/>
              <a:gd name="connsiteX1" fmla="*/ 7673419 w 7673419"/>
              <a:gd name="connsiteY1" fmla="*/ 0 h 492616"/>
              <a:gd name="connsiteX2" fmla="*/ 7559571 w 7673419"/>
              <a:gd name="connsiteY2" fmla="*/ 292231 h 492616"/>
              <a:gd name="connsiteX3" fmla="*/ 7559571 w 7673419"/>
              <a:gd name="connsiteY3" fmla="*/ 492616 h 492616"/>
              <a:gd name="connsiteX4" fmla="*/ 0 w 7673419"/>
              <a:gd name="connsiteY4" fmla="*/ 492616 h 492616"/>
              <a:gd name="connsiteX5" fmla="*/ 0 w 7673419"/>
              <a:gd name="connsiteY5" fmla="*/ 292231 h 49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3419" h="492616">
                <a:moveTo>
                  <a:pt x="0" y="292231"/>
                </a:moveTo>
                <a:lnTo>
                  <a:pt x="7673419" y="0"/>
                </a:lnTo>
                <a:lnTo>
                  <a:pt x="7559571" y="292231"/>
                </a:lnTo>
                <a:lnTo>
                  <a:pt x="7559571" y="492616"/>
                </a:lnTo>
                <a:lnTo>
                  <a:pt x="0" y="492616"/>
                </a:lnTo>
                <a:lnTo>
                  <a:pt x="0" y="292231"/>
                </a:lnTo>
                <a:close/>
              </a:path>
            </a:pathLst>
          </a:custGeom>
          <a:solidFill>
            <a:srgbClr val="08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lza pozadi">
            <a:extLst>
              <a:ext uri="{FF2B5EF4-FFF2-40B4-BE49-F238E27FC236}">
                <a16:creationId xmlns:a16="http://schemas.microsoft.com/office/drawing/2014/main" id="{5B472087-BEB7-43F0-96A3-BDC392C6630F}"/>
              </a:ext>
            </a:extLst>
          </p:cNvPr>
          <p:cNvSpPr/>
          <p:nvPr userDrawn="1"/>
        </p:nvSpPr>
        <p:spPr>
          <a:xfrm rot="16200000">
            <a:off x="1560424" y="-947766"/>
            <a:ext cx="3157403" cy="6278252"/>
          </a:xfrm>
          <a:prstGeom prst="teardrop">
            <a:avLst/>
          </a:prstGeom>
          <a:solidFill>
            <a:srgbClr val="24486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Logo UZIS - skupina">
            <a:extLst>
              <a:ext uri="{FF2B5EF4-FFF2-40B4-BE49-F238E27FC236}">
                <a16:creationId xmlns:a16="http://schemas.microsoft.com/office/drawing/2014/main" id="{E1E7BBD5-891B-4A2F-BD63-5F5DA00EFD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73965" y="6090002"/>
            <a:ext cx="4524251" cy="612428"/>
            <a:chOff x="4084311" y="378348"/>
            <a:chExt cx="5627053" cy="709095"/>
          </a:xfrm>
        </p:grpSpPr>
        <p:sp>
          <p:nvSpPr>
            <p:cNvPr id="10" name="Nazev">
              <a:extLst>
                <a:ext uri="{FF2B5EF4-FFF2-40B4-BE49-F238E27FC236}">
                  <a16:creationId xmlns:a16="http://schemas.microsoft.com/office/drawing/2014/main" id="{4C1916FE-4B88-49CD-BA58-7B74C639AF98}"/>
                </a:ext>
              </a:extLst>
            </p:cNvPr>
            <p:cNvSpPr txBox="1"/>
            <p:nvPr userDrawn="1"/>
          </p:nvSpPr>
          <p:spPr>
            <a:xfrm>
              <a:off x="5237394" y="599696"/>
              <a:ext cx="4473970" cy="42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noProof="0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Ústav zdravotnických informací a statistiky České republiky</a:t>
              </a:r>
            </a:p>
            <a:p>
              <a:r>
                <a:rPr lang="en-US" sz="900" i="1" dirty="0">
                  <a:solidFill>
                    <a:srgbClr val="2B2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Health Information and Statistics of the Czech Republic</a:t>
              </a:r>
            </a:p>
          </p:txBody>
        </p:sp>
        <p:pic>
          <p:nvPicPr>
            <p:cNvPr id="11" name="Logo">
              <a:extLst>
                <a:ext uri="{FF2B5EF4-FFF2-40B4-BE49-F238E27FC236}">
                  <a16:creationId xmlns:a16="http://schemas.microsoft.com/office/drawing/2014/main" id="{9F92AC57-7FC1-4571-BECE-712542093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311" y="378348"/>
              <a:ext cx="1080000" cy="709095"/>
            </a:xfrm>
            <a:prstGeom prst="rect">
              <a:avLst/>
            </a:prstGeom>
          </p:spPr>
        </p:pic>
      </p:grpSp>
      <p:pic>
        <p:nvPicPr>
          <p:cNvPr id="8" name="Logo MZ CR">
            <a:extLst>
              <a:ext uri="{FF2B5EF4-FFF2-40B4-BE49-F238E27FC236}">
                <a16:creationId xmlns:a16="http://schemas.microsoft.com/office/drawing/2014/main" id="{5B7C4270-13A2-4527-A4C7-32FE9859D7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1" y="156482"/>
            <a:ext cx="3763463" cy="324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F05EC1-AC34-4998-A874-C476BF9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90" y="1382511"/>
            <a:ext cx="5246408" cy="140448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F5E0A5-FA60-44D8-9106-C4F05A37F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506" y="5213021"/>
            <a:ext cx="11116463" cy="468000"/>
          </a:xfrm>
        </p:spPr>
        <p:txBody>
          <a:bodyPr anchor="ctr">
            <a:noAutofit/>
          </a:bodyPr>
          <a:lstStyle>
            <a:lvl1pPr marL="0" indent="0" algn="l"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Vložte podnadpis</a:t>
            </a:r>
          </a:p>
        </p:txBody>
      </p:sp>
      <p:pic>
        <p:nvPicPr>
          <p:cNvPr id="1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8" y="6184826"/>
            <a:ext cx="1515463" cy="589871"/>
          </a:xfrm>
          <a:prstGeom prst="rect">
            <a:avLst/>
          </a:prstGeom>
        </p:spPr>
      </p:pic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7CAA4C88-F276-4D85-BC5A-855142C9A879}"/>
              </a:ext>
            </a:extLst>
          </p:cNvPr>
          <p:cNvSpPr/>
          <p:nvPr userDrawn="1"/>
        </p:nvSpPr>
        <p:spPr>
          <a:xfrm rot="1106797">
            <a:off x="9888644" y="3808439"/>
            <a:ext cx="962460" cy="1409935"/>
          </a:xfrm>
          <a:prstGeom prst="triangle">
            <a:avLst>
              <a:gd name="adj" fmla="val 40444"/>
            </a:avLst>
          </a:prstGeom>
          <a:solidFill>
            <a:srgbClr val="FFC000">
              <a:alpha val="44000"/>
            </a:srgbClr>
          </a:solidFill>
          <a:ln w="15875">
            <a:solidFill>
              <a:srgbClr val="2E5980"/>
            </a:solidFill>
          </a:ln>
          <a:effectLst>
            <a:outerShdw blurRad="50800" dist="50800" dir="5400000" algn="ctr" rotWithShape="0">
              <a:srgbClr val="2E59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3C21C33-4C24-4F32-A655-8DE301703D08}"/>
              </a:ext>
            </a:extLst>
          </p:cNvPr>
          <p:cNvSpPr/>
          <p:nvPr userDrawn="1"/>
        </p:nvSpPr>
        <p:spPr>
          <a:xfrm>
            <a:off x="9573906" y="4835335"/>
            <a:ext cx="1029600" cy="1029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71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974C0BFE-0314-4970-BE0D-C29499FDC1B1}"/>
              </a:ext>
            </a:extLst>
          </p:cNvPr>
          <p:cNvSpPr/>
          <p:nvPr userDrawn="1"/>
        </p:nvSpPr>
        <p:spPr>
          <a:xfrm>
            <a:off x="9643042" y="4904471"/>
            <a:ext cx="891327" cy="891327"/>
          </a:xfrm>
          <a:prstGeom prst="ellipse">
            <a:avLst/>
          </a:prstGeom>
          <a:solidFill>
            <a:srgbClr val="D7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B3A12AA-3CE1-4EBF-A707-A2B7D37E28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37" y="4971086"/>
            <a:ext cx="950835" cy="59902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E6C9F4D-49D6-4847-A5E5-D62BC5300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6842" t="32400" r="5593" b="32385"/>
          <a:stretch/>
        </p:blipFill>
        <p:spPr>
          <a:xfrm>
            <a:off x="10458200" y="68122"/>
            <a:ext cx="1182112" cy="4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05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8A65C9AA-0E47-453A-9CC1-438283060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054" y="226539"/>
            <a:ext cx="320628" cy="3861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281BE8A-2525-4E88-B203-7BDA79F17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42" t="32400" r="5593" b="32385"/>
          <a:stretch/>
        </p:blipFill>
        <p:spPr>
          <a:xfrm>
            <a:off x="10772226" y="191678"/>
            <a:ext cx="1137720" cy="457546"/>
          </a:xfrm>
          <a:prstGeom prst="rect">
            <a:avLst/>
          </a:prstGeom>
        </p:spPr>
      </p:pic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9977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33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28.01.2020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43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ealth/dyna/echi/datatool/index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71B212-F32B-4955-9A11-52E8B266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„ZDRAVÍ 2030“</a:t>
            </a:r>
            <a:br>
              <a:rPr lang="cs-CZ" dirty="0"/>
            </a:br>
            <a:r>
              <a:rPr lang="cs-CZ" dirty="0"/>
              <a:t>– analytická studie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DCF0AB6-68C2-4761-9566-86C1FAD4A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506" y="5213021"/>
            <a:ext cx="8522371" cy="468000"/>
          </a:xfrm>
        </p:spPr>
        <p:txBody>
          <a:bodyPr/>
          <a:lstStyle/>
          <a:p>
            <a:r>
              <a:rPr lang="cs-CZ" dirty="0"/>
              <a:t>Mezinárodní srovnání se zeměmi EU na základě European Core Health Indicators (ECHI)</a:t>
            </a:r>
          </a:p>
        </p:txBody>
      </p:sp>
    </p:spTree>
    <p:extLst>
      <p:ext uri="{BB962C8B-B14F-4D97-AF65-F5344CB8AC3E}">
        <p14:creationId xmlns:p14="http://schemas.microsoft.com/office/powerpoint/2010/main" val="278611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15–24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511461" y="1991407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45154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LBK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10,9 %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9,6 %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9,8 %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20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25–49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115756" y="157668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6510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LBK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33,8 %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36,8 %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36,4 %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41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50–64 let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37863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328662" y="180060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597039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20,2 %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19,3 %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18,6 %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77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65–79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818266" y="156292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75150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14,0 %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14,8 %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15,5 %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9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80+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792545" y="211207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490209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5,5 %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4,0 %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3,7 %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66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závislosti starých lidí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092715" y="174453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42539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LBK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29,6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Populační projekce 2030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38249" y="1736607"/>
            <a:ext cx="112266" cy="440833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244000" y="2324908"/>
          <a:ext cx="3888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102,4 %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101,1 %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98,9 %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76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Populační projekce 2040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069510" y="194436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244000" y="2385198"/>
          <a:ext cx="3888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103,3 %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99,7 %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97,2 %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11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Populační projekce 2050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43539" y="2029822"/>
            <a:ext cx="112266" cy="440833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244000" y="2432162"/>
          <a:ext cx="3888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103,3 %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99,0 %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95,3 %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2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Hrubá míra porodnosti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983290" y="163819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95246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4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5335" y="1162777"/>
            <a:ext cx="10837909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 (European Core Health Indicators)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zkratka pro Evropské základní zdravotní ukazatele, které sestavuje Evropská komise a jsou výsledkem dlouhodobé spolupráce zemí EU a Evropské komise. Vývoj indikátorů probíhá již od 90. let 20. století, kdy byla v roce 1994 zveřejněna zpráva o chystaném monitorování zdraví obsahující návrh budoucích ukazatelů. V roce 1997 EK vytvořila plán organizace sledování zdravotní situace, na niž navázaly tři ECHI projekty od roku 1998–2001, 2002–2004 a 2005–2008, které měly za úkol sestavit seznam indikátorů zdravotní péče. Cílem bylo standardizované porovnání zdravotních dat celé Evropy.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průběhu třetího ECHI projektu byla ustavena JA ECHIM (Joint Action on European Community Health Indicators Monitoring) zabývající se posouzením předpokladů pro implementaci ECHI, dostupností a srovnatelností stávajících zdrojů informací o zdravotní situaci a ustálením systému ECHI směrem k udržitelnému zdravotnického informačního systému.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1218" y="4886030"/>
            <a:ext cx="9994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Kilpeläinen, K., Aromaa, A., 2008. European Health Indicators: development and initial implementation: final report of the ECHIM project. National Public Health Institute, Helsinki.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EC, 2013. European Core Health Indicators (ECHI) - Public Health - European Commission, in: Public Health.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EC, 2014. European Core Health Indicators (ECHI) - Public Health - European Commission, in: Public Health.</a:t>
            </a:r>
            <a:endParaRPr lang="cs-CZ" sz="1600" i="1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</a:p>
        </p:txBody>
      </p:sp>
    </p:spTree>
    <p:extLst>
      <p:ext uri="{BB962C8B-B14F-4D97-AF65-F5344CB8AC3E}">
        <p14:creationId xmlns:p14="http://schemas.microsoft.com/office/powerpoint/2010/main" val="158857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Úhrnná plodnost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682795" y="186055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415343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55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1304A11C-750C-464C-A536-A3C04D96B3D2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živě narozených dětí matkám mladším než 20 let</a:t>
            </a:r>
          </a:p>
        </p:txBody>
      </p:sp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568733" y="277128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435440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2,8 %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2,3 %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3,2 %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174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živě narozených matkám ve věku 35+ let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028814" y="211312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209503" y="2403881"/>
          <a:ext cx="3876247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485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30254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30254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3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24,1 %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21,3 %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20,3 %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41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při narození (v letech)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574421" y="197374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64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v 65 letech (v letech)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061867" y="164964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3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při narození (v letech) – muži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584893" y="177768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4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při narození (v letech) – ženy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818692" y="2026907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965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ve věku 65+ let (v letech) – muži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577273" y="186444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47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Naděje dožití ve věku 65+ let (v letech) – ženy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051646" y="158031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69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Kojenecká úmrtnost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077932" y="244564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34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66588" y="732015"/>
            <a:ext cx="113698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Pro mezinárodní srovnání je klíčová exaktní definice a standardizace indikátorů zdravotní péče, která vychází </a:t>
            </a:r>
            <a:br>
              <a:rPr lang="cs-CZ" b="1" dirty="0"/>
            </a:br>
            <a:r>
              <a:rPr lang="cs-CZ" b="1" dirty="0"/>
              <a:t>ze seznamu zdravotních ukazatelů Evropského společenství (ECHI). </a:t>
            </a:r>
          </a:p>
          <a:p>
            <a:endParaRPr lang="cs-CZ" b="1" dirty="0"/>
          </a:p>
          <a:p>
            <a:r>
              <a:rPr lang="cs-CZ" dirty="0"/>
              <a:t>ECHI indikátory jsou pro účely srovnání mezi státy plně standardizovány. Nejčastěji jde o standardizaci na počty obyvatel, a to na 1000 či 100 000 obyvatel, dále je využita i standardizace na počet jedinců určité populační kohorty, </a:t>
            </a:r>
            <a:br>
              <a:rPr lang="cs-CZ" dirty="0"/>
            </a:br>
            <a:r>
              <a:rPr lang="cs-CZ" dirty="0"/>
              <a:t>např. na počet živě narozených. Indikátory nejčastěji numericky vyjadřují procento z určitého populačního celku v rámci jednoho státu nebo jsou kalkulovány ve formě indexů (např. index závislosti starých osob).  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Celkově je definováno 88 ECHI indikátorů, větší část indikátorů se dále dělí na různé dílčí indikátory např. dle pohlaví, věku či úrovně vzdělání. Hlavní oblasti pokrývané těmito indikátory jsou: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Demografické a socioekonomické faktory (9 ukazatelů)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Zdravotní stav (32 ukazatelů)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Zdravotní determinanty (14 ukazatelů)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Zdravotnické intervence: zdravotní služby (29 ukazatelů)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cs-CZ" dirty="0"/>
              <a:t>Zdravotnické intervence: podpora zdraví (4 ukazatele)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6685" y="4915636"/>
            <a:ext cx="10817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Harbers MM, Verschuuren M, de Bruin A. Implementing the European Core Health Indicators (ECHI) in the Netherlands: </a:t>
            </a:r>
            <a:br>
              <a:rPr lang="cs-CZ" sz="1600" i="1" dirty="0"/>
            </a:br>
            <a:r>
              <a:rPr lang="cs-CZ" sz="1600" i="1" dirty="0"/>
              <a:t>an overview of data availability. Archives of Public Health. 2015;73(1):9. doi:10.1186/s13690-014-0058-4.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Verschuuren, M, Achterberg, PW, Gijsen, R, Harbers, MM, Vijge, E, Wilk, EA, van der Kramers, PGN . ECHI INDICATOR DEVELOPMENT AND DOCUMENTATION, Joint Action for ECHIM Final Report Part II. Bilthoven: National Institute for Public Health and the Environment (RIVM), 2012.</a:t>
            </a:r>
            <a:endParaRPr lang="cs-CZ" sz="1600" i="1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</a:p>
        </p:txBody>
      </p:sp>
    </p:spTree>
    <p:extLst>
      <p:ext uri="{BB962C8B-B14F-4D97-AF65-F5344CB8AC3E}">
        <p14:creationId xmlns:p14="http://schemas.microsoft.com/office/powerpoint/2010/main" val="71838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Perinatální úmrtnost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750876" y="233021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718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4463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celkem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872821" y="172010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1 038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26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1058172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8317" y="582332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Úmrtnost dle příčin na 100 000 obyvatel: Infekční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parazitické choroby</a:t>
            </a:r>
          </a:p>
        </p:txBody>
      </p:sp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219095" y="189162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97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6268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Chřipka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785257" y="225779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4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LBK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375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Úmrtnost dle příčin na 100 000 obyvatel: Nemocí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dýchací soustavy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969611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2171" y="582332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178273" y="209736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22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08298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6268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29" y="110183"/>
            <a:ext cx="10515600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Úmrtnost dle příčin na 100 000 obyvatel: Chronické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nemoci dolních cest dýchacích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699748" y="213988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68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830838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Úmrtnost dle příčin na 100 000 obyvatel: Nemoci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trávící soustavy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994547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8317" y="5842418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698749" y="209593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43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6268" y="582332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27" y="160257"/>
            <a:ext cx="10515600" cy="631595"/>
          </a:xfrm>
        </p:spPr>
        <p:txBody>
          <a:bodyPr>
            <a:normAutofit/>
          </a:bodyPr>
          <a:lstStyle/>
          <a:p>
            <a:r>
              <a:rPr lang="nb-NO" sz="2900" dirty="0"/>
              <a:t>Úmrtnost dle příčin na 100 000 obyvatel: Diabetes mellitus</a:t>
            </a:r>
            <a:endParaRPr lang="en-US" sz="290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495680" y="192242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66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6" y="5793673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Úmrtnost dle příčin na 100 000 obyvatel: Vnější příčiny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005044" y="209687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382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2414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2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sz="2900" dirty="0"/>
              <a:t>Úmrtnost dle příčin na 100 000 obyvatel: Dopravní nehody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170535" y="200030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23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36444" y="690124"/>
            <a:ext cx="108379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Národní zdravotnický informační systém ČR (NZIS) je připraven k analýze většiny definovaných a v rámci EU používaných indikátorů ECHI. Struktura dostupných dat NZIS umožňuje provést analýzu indikátorů zdravotního stavu na celostátní i regionální úrovni, dále ve stratifikacích dle časové periody, věku, pohlaví pacientů a rovněž dle vybraných rizikových skupin pacientů. </a:t>
            </a:r>
          </a:p>
          <a:p>
            <a:endParaRPr lang="cs-CZ" dirty="0"/>
          </a:p>
          <a:p>
            <a:r>
              <a:rPr lang="cs-CZ" dirty="0"/>
              <a:t>Populační výstupy jsou standardizovány na evropskou populaci dle metodiky Eurostat umožňující benchmarking výsledků v rámci evropských zemí (</a:t>
            </a:r>
            <a:r>
              <a:rPr lang="cs-CZ" i="1" dirty="0"/>
              <a:t>Revision of the European Standard Population, Report of Eurostat's task force. Luxembourg: Publications Office of the European Union, 2013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Mezinárodní data využitá pro zde provedenou analýzu jsou dostupná pomocí ECHI Data Tool </a:t>
            </a:r>
            <a:r>
              <a:rPr lang="cs-CZ" dirty="0">
                <a:hlinkClick r:id="rId3"/>
              </a:rPr>
              <a:t>http://ec.europa.eu/health/dyna/echi/datatool/index.cfm</a:t>
            </a:r>
            <a:r>
              <a:rPr lang="cs-CZ" dirty="0"/>
              <a:t>. Tato aplikace umožňuje výběr indikátoru, období </a:t>
            </a:r>
            <a:br>
              <a:rPr lang="cs-CZ" dirty="0"/>
            </a:br>
            <a:r>
              <a:rPr lang="cs-CZ" dirty="0"/>
              <a:t>a země pro generování exportu dat nebo jejich základní vizualizaci. V nabídce se nachází 39 různých zemí, z čehož 28 zemí je součástí EU a další jsou buď kandidáty k připojení do Unie, či součástí ESVO, tedy Evropského sdružení volného obchodu. Většina dat do aplikace poskytly členské země, dále Eurostat, statistický úřad EU v Lucemburku, část dat pochází z mezinárodních organizací, jako jsou WHO, OECD a různé specifické programy a specializované databáze. </a:t>
            </a:r>
          </a:p>
          <a:p>
            <a:endParaRPr lang="cs-CZ" dirty="0"/>
          </a:p>
          <a:p>
            <a:r>
              <a:rPr lang="cs-CZ" dirty="0"/>
              <a:t>Pro analýzu byly využity roky s co nejúplnějšími daty co největšího počtu evropských zemí, což je pro většinu indikátorů rok 2016, u některých vycházejících z dotazníkového šetření EHIS pak rok 2014, pro vybrané indikátory jsou možné i další roky.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</a:p>
        </p:txBody>
      </p:sp>
    </p:spTree>
    <p:extLst>
      <p:ext uri="{BB962C8B-B14F-4D97-AF65-F5344CB8AC3E}">
        <p14:creationId xmlns:p14="http://schemas.microsoft.com/office/powerpoint/2010/main" val="1368605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6" y="5813086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Úmrtnost dle příčin na 100 000 obyvatel: Úrazy</a:t>
            </a: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968511" y="189843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33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2414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Pády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290049" y="276655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085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2415" y="582103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Úmrtnost dle příčin na 100 000 obyvatel: Napadení</a:t>
            </a: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633922" y="278769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4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782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23002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6" y="5844891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Úmrtnost dle příčin na 100 000 obyvatel: Mentální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behaviorální choroby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24749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067571" y="278492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47152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251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4219" y="5793995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Sebevraždy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127471" y="237819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4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8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4463" y="5855348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Úmrtnost dle příčin na 100 000 obyvatel: Novotvary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467364" y="178682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255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72590" y="160257"/>
            <a:ext cx="11320695" cy="6315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 sz="2900" dirty="0"/>
              <a:t>Úmrtnost dle příčin na 100 000 obyvatel: Nemoci </a:t>
            </a:r>
            <a:br>
              <a:rPr lang="cs-CZ" sz="2900" dirty="0"/>
            </a:br>
            <a:r>
              <a:rPr lang="cs-CZ" sz="2900" dirty="0"/>
              <a:t>oběhové soustavy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977921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5" y="5837033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102235" y="210980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62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1190660" cy="631595"/>
          </a:xfrm>
        </p:spPr>
        <p:txBody>
          <a:bodyPr>
            <a:noAutofit/>
          </a:bodyPr>
          <a:lstStyle/>
          <a:p>
            <a:r>
              <a:rPr lang="en-US" sz="2900" dirty="0"/>
              <a:t>Úmrtnost dle příčin na 100 000 obyvatel: Ischemické </a:t>
            </a:r>
            <a:r>
              <a:rPr lang="cs-CZ" sz="2900" dirty="0"/>
              <a:t/>
            </a:r>
            <a:br>
              <a:rPr lang="cs-CZ" sz="2900" dirty="0"/>
            </a:br>
            <a:r>
              <a:rPr lang="en-US" sz="2900" dirty="0"/>
              <a:t>choroby srdeční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952984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0366" y="5821037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050857" y="221254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2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0" y="160257"/>
            <a:ext cx="11431729" cy="631595"/>
          </a:xfrm>
        </p:spPr>
        <p:txBody>
          <a:bodyPr>
            <a:noAutofit/>
          </a:bodyPr>
          <a:lstStyle/>
          <a:p>
            <a:r>
              <a:rPr lang="en-US" sz="2900" dirty="0"/>
              <a:t>Úmrtnost dle příčin na 100 000 obyvatel: </a:t>
            </a:r>
            <a:r>
              <a:rPr lang="cs-CZ" sz="2900" dirty="0"/>
              <a:t/>
            </a:r>
            <a:br>
              <a:rPr lang="cs-CZ" sz="2900" dirty="0"/>
            </a:br>
            <a:r>
              <a:rPr lang="en-US" sz="2900" dirty="0"/>
              <a:t>Cerebrovaskulární choroby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558" y="994547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2015*</a:t>
            </a:r>
            <a:endParaRPr lang="en-US" sz="14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8316" y="5794494"/>
            <a:ext cx="9823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* Indikátor v rámci ECHI představuje věkovou standardizovanou míru (SDR), tj. Počet úmrtí na 100 000 obyvatel. SDR je vážený průměr věkově specifické míry úmrtnosti. </a:t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 Hodnoty za kraj jsou standardizované</a:t>
            </a:r>
            <a:r>
              <a:rPr kumimoji="0" lang="cs-CZ" altLang="cs-CZ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na počet obyvatel.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774819" y="246721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3" name="Table 9"/>
          <p:cNvGraphicFramePr>
            <a:graphicFrameLocks noGrp="1"/>
          </p:cNvGraphicFramePr>
          <p:nvPr>
            <p:extLst/>
          </p:nvPr>
        </p:nvGraphicFramePr>
        <p:xfrm>
          <a:off x="8292661" y="2330218"/>
          <a:ext cx="380964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0541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550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Subjektivní hodnocení zdraví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166704" y="181318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69,1 %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61,9 %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55,6 %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1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DC626E-FEFE-4821-85E3-990FBBFE472F}"/>
              </a:ext>
            </a:extLst>
          </p:cNvPr>
          <p:cNvGraphicFramePr/>
          <p:nvPr>
            <p:extLst/>
          </p:nvPr>
        </p:nvGraphicFramePr>
        <p:xfrm>
          <a:off x="998694" y="654900"/>
          <a:ext cx="10683306" cy="54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2A01ED1-5129-4304-AADB-87FB99927D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2879" y="276035"/>
          <a:ext cx="12204000" cy="5681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60403872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913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07579973"/>
                    </a:ext>
                  </a:extLst>
                </a:gridCol>
              </a:tblGrid>
              <a:tr h="1320861">
                <a:tc>
                  <a:txBody>
                    <a:bodyPr/>
                    <a:lstStyle/>
                    <a:p>
                      <a:pPr algn="r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525" marR="9525" marT="9525" marB="10800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1080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Hodnota EU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Hodnota ČR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Hodnota LBK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Pořadí LBK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0–14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13,4 %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15–24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9,2 %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25–49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31,2 %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36,4 %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50–64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17,0 %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65–79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osob ve věku 80+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Index závislosti starých lidí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Populační projekce 2030 (% oproti roku 2017)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84,7 %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127,7 %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102,4 %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101,1 %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98,9 %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Populační projekce 2040 (% oproti roku 2017)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74,8 %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145,7 %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103,3 %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97,2 %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Populační projekce 2050 (% oproti roku 2017)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68,7 %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158,9 %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103,3 %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95,3 %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Hrubá míra porodnosti (živě nar. na 100 tis. obyv.)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Úhrnná plodnost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1,34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živě narozených dětí matkám mladším 20 let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Podíl živě narozených dětí matkám nad 35 let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14,9 %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při narození (v letech)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v 65 letech (v letech)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při narození – muži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při narození – ženy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v 65 letech – muži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Naděje dožití v 65 letech – ženy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+mn-lt"/>
                        </a:rPr>
                        <a:t>Koj. úmrtnost (počet mrtvých dětí do 1 roku na 1000 živě nar.)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  <a:r>
              <a:rPr lang="cs-CZ" dirty="0"/>
              <a:t> – 1. část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CEDEFC4-3AF2-4064-A849-F58C23B56FB8}"/>
              </a:ext>
            </a:extLst>
          </p:cNvPr>
          <p:cNvSpPr txBox="1"/>
          <p:nvPr/>
        </p:nvSpPr>
        <p:spPr>
          <a:xfrm>
            <a:off x="4995843" y="6074696"/>
            <a:ext cx="4094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Rozsah x-ové osy daný hodnotami států EU a hodnotou daného kraje</a:t>
            </a:r>
          </a:p>
        </p:txBody>
      </p:sp>
    </p:spTree>
    <p:extLst>
      <p:ext uri="{BB962C8B-B14F-4D97-AF65-F5344CB8AC3E}">
        <p14:creationId xmlns:p14="http://schemas.microsoft.com/office/powerpoint/2010/main" val="2335114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Dlouhodobá omezení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468867" y="1943813"/>
            <a:ext cx="112266" cy="440833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24,7 %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28,1 %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28,4 %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474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Chronická nemocnost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678643" y="181143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32,9 %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34,8 %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38,6 %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284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285320" y="255253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4,4 %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58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Smyslová omezení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294981" y="219552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37,0 %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36,0 %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35,4 %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57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Podíl nemocných s diabetem (self reported) </a:t>
            </a: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339146" y="188938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7,7 %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5,0 %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67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nemocných s astmatem (self reported)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936653" y="222053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4,5 %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7,3 %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050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nemocných s CHOPN (self reported)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257163" y="2572937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292661" y="2330218"/>
          <a:ext cx="380964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0541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3,6 %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114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Černý kašel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711326" y="253164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0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270742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24,0 %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63,8 %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40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2012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Spalničky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374013" y="316596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0,9 %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62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Hepatitida B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560628" y="314165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06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DC626E-FEFE-4821-85E3-990FBBFE4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57530"/>
              </p:ext>
            </p:extLst>
          </p:nvPr>
        </p:nvGraphicFramePr>
        <p:xfrm>
          <a:off x="999573" y="945848"/>
          <a:ext cx="10683306" cy="54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2A01ED1-5129-4304-AADB-87FB99927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51763"/>
              </p:ext>
            </p:extLst>
          </p:nvPr>
        </p:nvGraphicFramePr>
        <p:xfrm>
          <a:off x="-12000" y="386677"/>
          <a:ext cx="12204000" cy="5879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60403872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913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07579973"/>
                    </a:ext>
                  </a:extLst>
                </a:gridCol>
              </a:tblGrid>
              <a:tr h="1320861">
                <a:tc>
                  <a:txBody>
                    <a:bodyPr/>
                    <a:lstStyle/>
                    <a:p>
                      <a:pPr algn="r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9525" marR="9525" marT="9525" marB="10800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1080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Hodnota EU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Hodnota ČR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Hodnota LBK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Pořadí LBK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Perinatální úmrtnost (</a:t>
                      </a:r>
                      <a:r>
                        <a:rPr lang="cs-CZ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úmrtí</a:t>
                      </a:r>
                      <a:r>
                        <a:rPr lang="cs-CZ" sz="1300" b="0" i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novorozence po živ. nar.,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úmrtí plodu v daném roce na 1000 nar.)</a:t>
                      </a:r>
                      <a:endParaRPr lang="cs-CZ" sz="13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celkem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1 660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1 036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1 280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1 038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infekce, parazité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chřipka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dýchací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CHOPN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trávicí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diabetes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vnější příčiny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dopravní nehody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úrazy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pády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napadení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mentální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sebevraždy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novotvary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oběhový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ischemické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Úmrtnost na 100 tis. obyv. – cerebrovaskulární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hodnotících své zdraví jako (velmi) dobré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69,1 %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61,9 %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55,6 %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s dlouhodobým omezením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  <a:r>
              <a:rPr lang="cs-CZ" dirty="0"/>
              <a:t> – 2. část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531493-D2FC-4BA7-9FC4-4F101B29F240}"/>
              </a:ext>
            </a:extLst>
          </p:cNvPr>
          <p:cNvSpPr txBox="1"/>
          <p:nvPr/>
        </p:nvSpPr>
        <p:spPr>
          <a:xfrm>
            <a:off x="4996722" y="6365644"/>
            <a:ext cx="4094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Rozsah x-ové osy daný hodnotami států EU a hodnotou daného kraje</a:t>
            </a:r>
          </a:p>
        </p:txBody>
      </p:sp>
    </p:spTree>
    <p:extLst>
      <p:ext uri="{BB962C8B-B14F-4D97-AF65-F5344CB8AC3E}">
        <p14:creationId xmlns:p14="http://schemas.microsoft.com/office/powerpoint/2010/main" val="29257174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HIV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7513840" y="290772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68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BMI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348390" y="1823667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19,3 %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19,1 %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92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Kouření</a:t>
            </a:r>
          </a:p>
        </p:txBody>
      </p:sp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755594" y="179084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18,4 %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21,2 %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18,5 %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913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ovoce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375329" y="199459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55,7 %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46,8 %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40,1 %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690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Konzumace zeleniny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615559" y="2278203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50,1 %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41,4 %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33,9 %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927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Vysoký krevní tlak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892948" y="178849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21,0 %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23,7 %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24,4 %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698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Užívání léků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304817" y="152836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48,6 %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54,9 %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57,3 %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729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2014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Očkování proti chřipce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849171" y="275125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45,9 %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15,5 %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13,2 %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4811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100" dirty="0"/>
              <a:t>Hospitalizace dle příčiny na 100 000 obyvatel: Celkem</a:t>
            </a:r>
            <a:endParaRPr lang="en-US" sz="310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999908" y="217349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16 656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19 054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21 119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3661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8" y="116610"/>
            <a:ext cx="9865322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Infekční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parasitické choroby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79895" y="277095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49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2A01ED1-5129-4304-AADB-87FB99927D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2879" y="276035"/>
          <a:ext cx="12204000" cy="5681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60403872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913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07579973"/>
                    </a:ext>
                  </a:extLst>
                </a:gridCol>
              </a:tblGrid>
              <a:tr h="1320861">
                <a:tc>
                  <a:txBody>
                    <a:bodyPr/>
                    <a:lstStyle/>
                    <a:p>
                      <a:pPr algn="r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10800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1080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Hodnota EU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Hodnota ČR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Hodnota LBK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Pořadí LBK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chronicky nemocných osob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34,8 %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s depresí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se smyslovým omezením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35,4 %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nemocných s diabetem (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reported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nemocných s astmatem (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reported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nemocných s CHOPN (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reported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Černý kašel (počet výskytů na 100 tis. obyv.)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24,0 %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63,8 %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Spalničky (počet výskytů na 100 tis. obyv.)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Hepatitida B (počet výskytů na 100 tis. obyv.)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HIV (počet výskytů na 100 tis. obyv.)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rtl="0">
                        <a:defRPr sz="1330" b="0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cs-CZ" sz="1300" b="0" i="0" dirty="0">
                          <a:solidFill>
                            <a:schemeClr val="tx1"/>
                          </a:solidFill>
                          <a:effectLst/>
                        </a:rPr>
                        <a:t>Podíl obézních lidí (BMI ≥ 30 kg/m², 18+ let)</a:t>
                      </a:r>
                      <a:endParaRPr lang="cs-CZ" sz="13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lidí kouřících denně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lidí konzumujících ovoce alespoň 1x denně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46,8 %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40,1 %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lidí konzumujících zeleninu alespoň 1x denně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50,1 %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41,4 %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s vysokým krevním tlakem (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posl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12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měs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21,0 %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23,7 %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24,4 %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rtl="0">
                        <a:defRPr sz="1330" b="0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cs-CZ" sz="1300" b="0" i="0" dirty="0">
                          <a:solidFill>
                            <a:schemeClr val="tx1"/>
                          </a:solidFill>
                          <a:effectLst/>
                        </a:rPr>
                        <a:t>Podíl osob nad 15 let užívajících léky (</a:t>
                      </a:r>
                      <a:r>
                        <a:rPr lang="cs-CZ" sz="1300" b="0" i="0" dirty="0" err="1">
                          <a:solidFill>
                            <a:schemeClr val="tx1"/>
                          </a:solidFill>
                          <a:effectLst/>
                        </a:rPr>
                        <a:t>posl</a:t>
                      </a:r>
                      <a:r>
                        <a:rPr lang="cs-CZ" sz="1300" b="0" i="0" dirty="0">
                          <a:solidFill>
                            <a:schemeClr val="tx1"/>
                          </a:solidFill>
                          <a:effectLst/>
                        </a:rPr>
                        <a:t>. 2 týdny)</a:t>
                      </a:r>
                      <a:endParaRPr lang="cs-CZ" sz="13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22,8 %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54,9 %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57,3 %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Podíl osob nad 65 let očkovaných proti chřipce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78,6 %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45,9 %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15,5 %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13,2 %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celkem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7 607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31 063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16 656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19 054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21 119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infekce, parazité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diabetes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mentální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1 692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DC626E-FEFE-4821-85E3-990FBBFE472F}"/>
              </a:ext>
            </a:extLst>
          </p:cNvPr>
          <p:cNvGraphicFramePr/>
          <p:nvPr>
            <p:extLst/>
          </p:nvPr>
        </p:nvGraphicFramePr>
        <p:xfrm>
          <a:off x="998694" y="654900"/>
          <a:ext cx="10683306" cy="54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  <a:r>
              <a:rPr lang="cs-CZ" dirty="0"/>
              <a:t> – 3. část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4F8BE0-0A2D-4E3C-B790-FA8ABFCD4635}"/>
              </a:ext>
            </a:extLst>
          </p:cNvPr>
          <p:cNvSpPr txBox="1"/>
          <p:nvPr/>
        </p:nvSpPr>
        <p:spPr>
          <a:xfrm>
            <a:off x="4995843" y="6074696"/>
            <a:ext cx="4094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Rozsah x-ové osy daný hodnotami států EU a hodnotou daného kraje</a:t>
            </a:r>
          </a:p>
        </p:txBody>
      </p:sp>
    </p:spTree>
    <p:extLst>
      <p:ext uri="{BB962C8B-B14F-4D97-AF65-F5344CB8AC3E}">
        <p14:creationId xmlns:p14="http://schemas.microsoft.com/office/powerpoint/2010/main" val="1862288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 fontScale="90000"/>
          </a:bodyPr>
          <a:lstStyle/>
          <a:p>
            <a:r>
              <a:rPr lang="pt-BR" dirty="0"/>
              <a:t>Hospitalizace dle příčiny na 100 000 obyvatel: Diabetes </a:t>
            </a:r>
            <a:r>
              <a:rPr lang="cs-CZ" dirty="0"/>
              <a:t/>
            </a:r>
            <a:br>
              <a:rPr lang="cs-CZ" dirty="0"/>
            </a:br>
            <a:r>
              <a:rPr lang="pt-BR" dirty="0"/>
              <a:t>mellitus</a:t>
            </a:r>
            <a:endParaRPr lang="en-US" dirty="0"/>
          </a:p>
        </p:txBody>
      </p:sp>
      <p:sp>
        <p:nvSpPr>
          <p:cNvPr id="12" name="TextBox 6"/>
          <p:cNvSpPr txBox="1"/>
          <p:nvPr/>
        </p:nvSpPr>
        <p:spPr>
          <a:xfrm>
            <a:off x="257558" y="936359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395751" y="3142667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82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Mentální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behaviorální choroby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78014" y="277095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373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Hospitalizace dle příčiny na 100 000 obyvatel: Demence</a:t>
            </a:r>
            <a:endParaRPr lang="en-US" sz="30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114134" y="315563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7330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Afektivní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nálada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257558" y="969610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6529457" y="346551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8418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nervového systému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765722" y="269911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5698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Hospitalizace dle příčiny na 100 000 obyvatel: Oběhová </a:t>
            </a:r>
            <a:r>
              <a:rPr lang="cs-CZ" dirty="0"/>
              <a:t/>
            </a:r>
            <a:br>
              <a:rPr lang="cs-CZ" dirty="0"/>
            </a:br>
            <a:r>
              <a:rPr lang="pt-BR" dirty="0"/>
              <a:t>soustava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7558" y="944671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07815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491987" y="2229070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330218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2 259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2 774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8932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90816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103862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Akutní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infarkt myokardu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696681" y="221403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0833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979729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453719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Cerebrovaskulární choroby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770072" y="264464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827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103538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334449" cy="631595"/>
          </a:xfrm>
        </p:spPr>
        <p:txBody>
          <a:bodyPr>
            <a:noAutofit/>
          </a:bodyPr>
          <a:lstStyle/>
          <a:p>
            <a:r>
              <a:rPr lang="en-US" dirty="0"/>
              <a:t>Hospitalizace dle příčiny na 100 000 obyvatel: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Nemoci dýchací soustavy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722197" y="286945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1 250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2992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Hospitalizace dle příčiny na 100 000 obyvatel: CHOPN</a:t>
            </a:r>
            <a:endParaRPr lang="en-US" sz="30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22686" y="2864512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0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2A01ED1-5129-4304-AADB-87FB99927D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2879" y="276035"/>
          <a:ext cx="12204000" cy="5681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60403872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191394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07579973"/>
                    </a:ext>
                  </a:extLst>
                </a:gridCol>
              </a:tblGrid>
              <a:tr h="1320861">
                <a:tc>
                  <a:txBody>
                    <a:bodyPr/>
                    <a:lstStyle/>
                    <a:p>
                      <a:pPr algn="r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108000"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3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10800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Hodnota EU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Hodnota ČR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Hodnota LBK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70000"/>
                        </a:lnSpc>
                      </a:pPr>
                      <a:r>
                        <a:rPr lang="cs-CZ" sz="1200" b="1" i="0" u="none" strike="noStrike" dirty="0">
                          <a:solidFill>
                            <a:srgbClr val="D71440"/>
                          </a:solidFill>
                          <a:effectLst/>
                          <a:latin typeface="Calibri" panose="020F0502020204030204" pitchFamily="34" charset="0"/>
                        </a:rPr>
                        <a:t>Pořadí LBK</a:t>
                      </a:r>
                    </a:p>
                  </a:txBody>
                  <a:tcPr marL="9525" marR="9525" marT="9525" marB="10800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demence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afektivní nálada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nervový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1 216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oběhový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4 548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2 259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2 608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2 774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infarkt myokardu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cerebrovaskulární choroby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dýchací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2 985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1 442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1 250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CHOPN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astma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trávicí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2 835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1 510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1 793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1 947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alkoholické nemoci jater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ment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nem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způs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alkoholem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pohybový aparát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3 024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1 233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1 645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1 534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močopohlavní systém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2 261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1 435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1 823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zranění, otravy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2 870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1 389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1 729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2 028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nádor. onemocnění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2 884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1 451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1 430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1 305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dělohy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prostaty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prsa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tl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střeva a konečníku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Hospitalizace na 100 tis. obyv. – ZN </a:t>
                      </a:r>
                      <a:r>
                        <a:rPr lang="cs-CZ" sz="13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průduš</a:t>
                      </a:r>
                      <a:r>
                        <a:rPr lang="cs-CZ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. a plic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DC626E-FEFE-4821-85E3-990FBBFE472F}"/>
              </a:ext>
            </a:extLst>
          </p:cNvPr>
          <p:cNvGraphicFramePr/>
          <p:nvPr>
            <p:extLst/>
          </p:nvPr>
        </p:nvGraphicFramePr>
        <p:xfrm>
          <a:off x="998694" y="654900"/>
          <a:ext cx="10683306" cy="545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>
            <a:normAutofit/>
          </a:bodyPr>
          <a:lstStyle/>
          <a:p>
            <a:r>
              <a:rPr lang="en-US" dirty="0"/>
              <a:t>European Core Health Indicators (ECHI)</a:t>
            </a:r>
            <a:r>
              <a:rPr lang="cs-CZ" dirty="0"/>
              <a:t> – 4. část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BA4320-3279-4624-B21C-EFD90466D3E9}"/>
              </a:ext>
            </a:extLst>
          </p:cNvPr>
          <p:cNvSpPr txBox="1"/>
          <p:nvPr/>
        </p:nvSpPr>
        <p:spPr>
          <a:xfrm>
            <a:off x="4995843" y="6074696"/>
            <a:ext cx="4094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Rozsah x-ové osy daný hodnotami států EU a hodnotou daného kraje</a:t>
            </a:r>
          </a:p>
        </p:txBody>
      </p:sp>
    </p:spTree>
    <p:extLst>
      <p:ext uri="{BB962C8B-B14F-4D97-AF65-F5344CB8AC3E}">
        <p14:creationId xmlns:p14="http://schemas.microsoft.com/office/powerpoint/2010/main" val="25394016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Hospitalizace dle příčiny na 100 000 obyvatel: Astma</a:t>
            </a: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5678844" y="3031567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9160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90816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103862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trávící soustavy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208770" y="231436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1 947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247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1003584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580939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Alkoholické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nemoci jater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921578" y="276333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292661" y="2655531"/>
          <a:ext cx="380964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0541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92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017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0" y="160257"/>
            <a:ext cx="10477573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Mentální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 behaviorální choroby  kvůli alkoholu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524090" y="3114265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047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254936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pohybového aparátu a pojivové tkáně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369575" y="264903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1 534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441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močopohlavní soustavy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1824621" y="243511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1 823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353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Nemoci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zranění, otravy a některé další důsledky vnějších příčin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2373741" y="2594571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2 028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8850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987682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1" y="160257"/>
            <a:ext cx="10191326" cy="631595"/>
          </a:xfrm>
        </p:spPr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Nádorová onemocnění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326824" y="277418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1 305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3532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Hospitalizace dle příčiny na 100 000 obyvatel: ZN dělohy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693470" y="269475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3662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Hospitalizace dle příčiny na 100 000 obyvatel: ZN prostaty</a:t>
            </a:r>
            <a:endParaRPr lang="en-US" sz="29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3404539" y="2688189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65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Podíl osob ve věku 0–14 let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293879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223366" y="1985028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6" name="Table 9"/>
          <p:cNvGraphicFramePr>
            <a:graphicFrameLocks noGrp="1"/>
          </p:cNvGraphicFramePr>
          <p:nvPr>
            <p:extLst/>
          </p:nvPr>
        </p:nvGraphicFramePr>
        <p:xfrm>
          <a:off x="8388000" y="2516276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LBK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15,6 %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15,6 %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16,0 %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5802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257558" y="653725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Hospitalizace dle příčiny na 100 000 obyvatel: ZN prsu</a:t>
            </a:r>
            <a:endParaRPr lang="en-US" sz="30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826435" y="297071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3155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ZN tlustého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střeva a konečníku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251966" y="2751884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3994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58" y="1053926"/>
            <a:ext cx="13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ECHI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Hospitalizace dle příčiny na 100 000 obyvatel: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ZN průdušnice, průdušky a plíce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F927CCA-E07F-455E-AE6D-4B0B8E348BB6}"/>
              </a:ext>
            </a:extLst>
          </p:cNvPr>
          <p:cNvGraphicFramePr/>
          <p:nvPr>
            <p:extLst/>
          </p:nvPr>
        </p:nvGraphicFramePr>
        <p:xfrm>
          <a:off x="196190" y="1533128"/>
          <a:ext cx="8096471" cy="41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Šipka dolů 1">
            <a:extLst>
              <a:ext uri="{FF2B5EF4-FFF2-40B4-BE49-F238E27FC236}">
                <a16:creationId xmlns:a16="http://schemas.microsoft.com/office/drawing/2014/main" id="{11E30ABC-D56A-4ED0-A57D-28FEBE45B570}"/>
              </a:ext>
            </a:extLst>
          </p:cNvPr>
          <p:cNvSpPr/>
          <p:nvPr/>
        </p:nvSpPr>
        <p:spPr>
          <a:xfrm>
            <a:off x="4542561" y="2888736"/>
            <a:ext cx="112266" cy="44083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/>
          </p:nvPr>
        </p:nvGraphicFramePr>
        <p:xfrm>
          <a:off x="8388000" y="2655531"/>
          <a:ext cx="35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4600719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60370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310188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92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53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Pořadí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97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8397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5974</Words>
  <Application>Microsoft Office PowerPoint</Application>
  <PresentationFormat>Širokoúhlá obrazovka</PresentationFormat>
  <Paragraphs>2020</Paragraphs>
  <Slides>92</Slides>
  <Notes>91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92</vt:i4>
      </vt:variant>
    </vt:vector>
  </HeadingPairs>
  <TitlesOfParts>
    <vt:vector size="99" baseType="lpstr">
      <vt:lpstr>Arial</vt:lpstr>
      <vt:lpstr>Arial Unicode MS</vt:lpstr>
      <vt:lpstr>Calibri</vt:lpstr>
      <vt:lpstr>Calibri Light</vt:lpstr>
      <vt:lpstr>Times New Roman</vt:lpstr>
      <vt:lpstr>Wingdings</vt:lpstr>
      <vt:lpstr>2_Motiv Office</vt:lpstr>
      <vt:lpstr>„ZDRAVÍ 2030“ – analytická studie </vt:lpstr>
      <vt:lpstr>European Core Health Indicators (ECHI)</vt:lpstr>
      <vt:lpstr>European Core Health Indicators (ECHI)</vt:lpstr>
      <vt:lpstr>European Core Health Indicators (ECHI)</vt:lpstr>
      <vt:lpstr>European Core Health Indicators (ECHI) – 1. část</vt:lpstr>
      <vt:lpstr>European Core Health Indicators (ECHI) – 2. část</vt:lpstr>
      <vt:lpstr>European Core Health Indicators (ECHI) – 3. část</vt:lpstr>
      <vt:lpstr>European Core Health Indicators (ECHI) – 4. část</vt:lpstr>
      <vt:lpstr>Podíl osob ve věku 0–14 let</vt:lpstr>
      <vt:lpstr>Podíl osob ve věku 15–24 let</vt:lpstr>
      <vt:lpstr>Podíl osob ve věku 25–49 let</vt:lpstr>
      <vt:lpstr>Podíl osob ve věku 50–64 let</vt:lpstr>
      <vt:lpstr>Podíl osob ve věku 65–79 let</vt:lpstr>
      <vt:lpstr>Podíl osob ve věku 80+ let</vt:lpstr>
      <vt:lpstr>Index závislosti starých lidí</vt:lpstr>
      <vt:lpstr>Populační projekce 2030</vt:lpstr>
      <vt:lpstr>Populační projekce 2040</vt:lpstr>
      <vt:lpstr>Populační projekce 2050</vt:lpstr>
      <vt:lpstr>Hrubá míra porodnosti</vt:lpstr>
      <vt:lpstr>Úhrnná plodnost</vt:lpstr>
      <vt:lpstr>Podíl živě narozených dětí matkám mladším než 20 let</vt:lpstr>
      <vt:lpstr>Podíl živě narozených matkám ve věku 35+ let</vt:lpstr>
      <vt:lpstr>Naděje dožití při narození (v letech)</vt:lpstr>
      <vt:lpstr>Naděje dožití v 65 letech (v letech)</vt:lpstr>
      <vt:lpstr>Naděje dožití při narození (v letech) – muži</vt:lpstr>
      <vt:lpstr>Naděje dožití při narození (v letech) – ženy</vt:lpstr>
      <vt:lpstr>Naděje dožití ve věku 65+ let (v letech) – muži</vt:lpstr>
      <vt:lpstr>Naděje dožití ve věku 65+ let (v letech) – ženy</vt:lpstr>
      <vt:lpstr>Kojenecká úmrtnost</vt:lpstr>
      <vt:lpstr>Perinatální úmrtnost</vt:lpstr>
      <vt:lpstr>Úmrtnost dle příčin na 100 000 obyvatel: celkem</vt:lpstr>
      <vt:lpstr>Úmrtnost dle příčin na 100 000 obyvatel: Infekční  a parazitické choroby</vt:lpstr>
      <vt:lpstr>Úmrtnost dle příčin na 100 000 obyvatel: Chřipka</vt:lpstr>
      <vt:lpstr>Úmrtnost dle příčin na 100 000 obyvatel: Nemocí  dýchací soustavy</vt:lpstr>
      <vt:lpstr>Úmrtnost dle příčin na 100 000 obyvatel: Chronické  nemoci dolních cest dýchacích</vt:lpstr>
      <vt:lpstr>Úmrtnost dle příčin na 100 000 obyvatel: Nemoci  trávící soustavy</vt:lpstr>
      <vt:lpstr>Úmrtnost dle příčin na 100 000 obyvatel: Diabetes mellitus</vt:lpstr>
      <vt:lpstr>Úmrtnost dle příčin na 100 000 obyvatel: Vnější příčiny</vt:lpstr>
      <vt:lpstr>Úmrtnost dle příčin na 100 000 obyvatel: Dopravní nehody</vt:lpstr>
      <vt:lpstr>Úmrtnost dle příčin na 100 000 obyvatel: Úrazy</vt:lpstr>
      <vt:lpstr>Úmrtnost dle příčin na 100 000 obyvatel: Pády</vt:lpstr>
      <vt:lpstr>Úmrtnost dle příčin na 100 000 obyvatel: Napadení</vt:lpstr>
      <vt:lpstr>Úmrtnost dle příčin na 100 000 obyvatel: Mentální a behaviorální choroby</vt:lpstr>
      <vt:lpstr>Úmrtnost dle příčin na 100 000 obyvatel: Sebevraždy</vt:lpstr>
      <vt:lpstr>Úmrtnost dle příčin na 100 000 obyvatel: Novotvary</vt:lpstr>
      <vt:lpstr>Prezentace aplikace PowerPoint</vt:lpstr>
      <vt:lpstr>Úmrtnost dle příčin na 100 000 obyvatel: Ischemické  choroby srdeční</vt:lpstr>
      <vt:lpstr>Úmrtnost dle příčin na 100 000 obyvatel:  Cerebrovaskulární choroby</vt:lpstr>
      <vt:lpstr>Subjektivní hodnocení zdraví</vt:lpstr>
      <vt:lpstr>Dlouhodobá omezení</vt:lpstr>
      <vt:lpstr>Chronická nemocnost</vt:lpstr>
      <vt:lpstr>Deprese</vt:lpstr>
      <vt:lpstr>Smyslová omezení</vt:lpstr>
      <vt:lpstr>Podíl nemocných s diabetem (self reported) </vt:lpstr>
      <vt:lpstr>Podíl nemocných s astmatem (self reported)</vt:lpstr>
      <vt:lpstr>Podíl nemocných s CHOPN (self reported)</vt:lpstr>
      <vt:lpstr>Černý kašel</vt:lpstr>
      <vt:lpstr>Spalničky</vt:lpstr>
      <vt:lpstr>Hepatitida B</vt:lpstr>
      <vt:lpstr>HIV</vt:lpstr>
      <vt:lpstr>BMI</vt:lpstr>
      <vt:lpstr>Kouření</vt:lpstr>
      <vt:lpstr>Konzumace ovoce</vt:lpstr>
      <vt:lpstr>Konzumace zeleniny</vt:lpstr>
      <vt:lpstr>Vysoký krevní tlak</vt:lpstr>
      <vt:lpstr>Užívání léků</vt:lpstr>
      <vt:lpstr>Očkování proti chřipce</vt:lpstr>
      <vt:lpstr>Hospitalizace dle příčiny na 100 000 obyvatel: Celkem</vt:lpstr>
      <vt:lpstr>Hospitalizace dle příčiny na 100 000 obyvatel: Infekční  a parasitické choroby</vt:lpstr>
      <vt:lpstr>Hospitalizace dle příčiny na 100 000 obyvatel: Diabetes  mellitus</vt:lpstr>
      <vt:lpstr>Hospitalizace dle příčiny na 100 000 obyvatel: Mentální  a behaviorální choroby</vt:lpstr>
      <vt:lpstr>Hospitalizace dle příčiny na 100 000 obyvatel: Demence</vt:lpstr>
      <vt:lpstr>Hospitalizace dle příčiny na 100 000 obyvatel: Afektivní  nálada</vt:lpstr>
      <vt:lpstr>Hospitalizace dle příčiny na 100 000 obyvatel: Nemoci  nervového systému</vt:lpstr>
      <vt:lpstr>Hospitalizace dle příčiny na 100 000 obyvatel: Oběhová  soustava</vt:lpstr>
      <vt:lpstr>Hospitalizace dle příčiny na 100 000 obyvatel: Akutní  infarkt myokardu </vt:lpstr>
      <vt:lpstr>Hospitalizace dle příčiny na 100 000 obyvatel:  Cerebrovaskulární choroby </vt:lpstr>
      <vt:lpstr>Hospitalizace dle příčiny na 100 000 obyvatel:  Nemoci dýchací soustavy </vt:lpstr>
      <vt:lpstr>Hospitalizace dle příčiny na 100 000 obyvatel: CHOPN</vt:lpstr>
      <vt:lpstr>Hospitalizace dle příčiny na 100 000 obyvatel: Astma</vt:lpstr>
      <vt:lpstr>Hospitalizace dle příčiny na 100 000 obyvatel: Nemoci trávící soustavy</vt:lpstr>
      <vt:lpstr>Hospitalizace dle příčiny na 100 000 obyvatel: Alkoholické  nemoci jater </vt:lpstr>
      <vt:lpstr>Hospitalizace dle příčiny na 100 000 obyvatel: Mentální  a behaviorální choroby  kvůli alkoholu </vt:lpstr>
      <vt:lpstr>Hospitalizace dle příčiny na 100 000 obyvatel: Nemoci pohybového aparátu a pojivové tkáně</vt:lpstr>
      <vt:lpstr>Hospitalizace dle příčiny na 100 000 obyvatel: Nemoci močopohlavní soustavy</vt:lpstr>
      <vt:lpstr>Hospitalizace dle příčiny na 100 000 obyvatel: Nemoci  zranění, otravy a některé další důsledky vnějších příčin </vt:lpstr>
      <vt:lpstr>Hospitalizace dle příčiny na 100 000 obyvatel: Nádorová onemocnění </vt:lpstr>
      <vt:lpstr>Hospitalizace dle příčiny na 100 000 obyvatel: ZN dělohy</vt:lpstr>
      <vt:lpstr>Hospitalizace dle příčiny na 100 000 obyvatel: ZN prostaty</vt:lpstr>
      <vt:lpstr>Hospitalizace dle příčiny na 100 000 obyvatel: ZN prsu</vt:lpstr>
      <vt:lpstr>Hospitalizace dle příčiny na 100 000 obyvatel: ZN tlustého  střeva a konečníku</vt:lpstr>
      <vt:lpstr>Hospitalizace dle příčiny na 100 000 obyvatel:  ZN průdušnice, průdušky a plíce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Komenda</dc:creator>
  <cp:lastModifiedBy>Ladislav Dušek</cp:lastModifiedBy>
  <cp:revision>202</cp:revision>
  <dcterms:created xsi:type="dcterms:W3CDTF">2019-07-27T10:04:23Z</dcterms:created>
  <dcterms:modified xsi:type="dcterms:W3CDTF">2020-01-28T07:26:32Z</dcterms:modified>
</cp:coreProperties>
</file>